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6643013" cy="42808525"/>
  <p:notesSz cx="6858000" cy="9144000"/>
  <p:defaultTextStyle>
    <a:defPPr>
      <a:defRPr lang="en-US"/>
    </a:defPPr>
    <a:lvl1pPr algn="l" defTabSz="4192588" rtl="0" fontAlgn="base">
      <a:spcBef>
        <a:spcPct val="0"/>
      </a:spcBef>
      <a:spcAft>
        <a:spcPct val="0"/>
      </a:spcAft>
      <a:defRPr sz="8200" kern="1200">
        <a:solidFill>
          <a:schemeClr val="tx1"/>
        </a:solidFill>
        <a:latin typeface="Calibri" pitchFamily="34" charset="0"/>
        <a:ea typeface="+mn-ea"/>
        <a:cs typeface="Arial" charset="0"/>
      </a:defRPr>
    </a:lvl1pPr>
    <a:lvl2pPr marL="2095500" indent="-1638300" algn="l" defTabSz="4192588" rtl="0" fontAlgn="base">
      <a:spcBef>
        <a:spcPct val="0"/>
      </a:spcBef>
      <a:spcAft>
        <a:spcPct val="0"/>
      </a:spcAft>
      <a:defRPr sz="8200" kern="1200">
        <a:solidFill>
          <a:schemeClr val="tx1"/>
        </a:solidFill>
        <a:latin typeface="Calibri" pitchFamily="34" charset="0"/>
        <a:ea typeface="+mn-ea"/>
        <a:cs typeface="Arial" charset="0"/>
      </a:defRPr>
    </a:lvl2pPr>
    <a:lvl3pPr marL="4192588" indent="-3278188" algn="l" defTabSz="4192588" rtl="0" fontAlgn="base">
      <a:spcBef>
        <a:spcPct val="0"/>
      </a:spcBef>
      <a:spcAft>
        <a:spcPct val="0"/>
      </a:spcAft>
      <a:defRPr sz="8200" kern="1200">
        <a:solidFill>
          <a:schemeClr val="tx1"/>
        </a:solidFill>
        <a:latin typeface="Calibri" pitchFamily="34" charset="0"/>
        <a:ea typeface="+mn-ea"/>
        <a:cs typeface="Arial" charset="0"/>
      </a:defRPr>
    </a:lvl3pPr>
    <a:lvl4pPr marL="6288088" indent="-4916488" algn="l" defTabSz="4192588" rtl="0" fontAlgn="base">
      <a:spcBef>
        <a:spcPct val="0"/>
      </a:spcBef>
      <a:spcAft>
        <a:spcPct val="0"/>
      </a:spcAft>
      <a:defRPr sz="8200" kern="1200">
        <a:solidFill>
          <a:schemeClr val="tx1"/>
        </a:solidFill>
        <a:latin typeface="Calibri" pitchFamily="34" charset="0"/>
        <a:ea typeface="+mn-ea"/>
        <a:cs typeface="Arial" charset="0"/>
      </a:defRPr>
    </a:lvl4pPr>
    <a:lvl5pPr marL="8385175" indent="-6556375" algn="l" defTabSz="4192588" rtl="0" fontAlgn="base">
      <a:spcBef>
        <a:spcPct val="0"/>
      </a:spcBef>
      <a:spcAft>
        <a:spcPct val="0"/>
      </a:spcAft>
      <a:defRPr sz="8200" kern="1200">
        <a:solidFill>
          <a:schemeClr val="tx1"/>
        </a:solidFill>
        <a:latin typeface="Calibri" pitchFamily="34" charset="0"/>
        <a:ea typeface="+mn-ea"/>
        <a:cs typeface="Arial" charset="0"/>
      </a:defRPr>
    </a:lvl5pPr>
    <a:lvl6pPr marL="2286000" algn="l" defTabSz="914400" rtl="0" eaLnBrk="1" latinLnBrk="0" hangingPunct="1">
      <a:defRPr sz="8200" kern="1200">
        <a:solidFill>
          <a:schemeClr val="tx1"/>
        </a:solidFill>
        <a:latin typeface="Calibri" pitchFamily="34" charset="0"/>
        <a:ea typeface="+mn-ea"/>
        <a:cs typeface="Arial" charset="0"/>
      </a:defRPr>
    </a:lvl6pPr>
    <a:lvl7pPr marL="2743200" algn="l" defTabSz="914400" rtl="0" eaLnBrk="1" latinLnBrk="0" hangingPunct="1">
      <a:defRPr sz="8200" kern="1200">
        <a:solidFill>
          <a:schemeClr val="tx1"/>
        </a:solidFill>
        <a:latin typeface="Calibri" pitchFamily="34" charset="0"/>
        <a:ea typeface="+mn-ea"/>
        <a:cs typeface="Arial" charset="0"/>
      </a:defRPr>
    </a:lvl7pPr>
    <a:lvl8pPr marL="3200400" algn="l" defTabSz="914400" rtl="0" eaLnBrk="1" latinLnBrk="0" hangingPunct="1">
      <a:defRPr sz="8200" kern="1200">
        <a:solidFill>
          <a:schemeClr val="tx1"/>
        </a:solidFill>
        <a:latin typeface="Calibri" pitchFamily="34" charset="0"/>
        <a:ea typeface="+mn-ea"/>
        <a:cs typeface="Arial" charset="0"/>
      </a:defRPr>
    </a:lvl8pPr>
    <a:lvl9pPr marL="3657600" algn="l" defTabSz="914400" rtl="0" eaLnBrk="1" latinLnBrk="0" hangingPunct="1">
      <a:defRPr sz="82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13483">
          <p15:clr>
            <a:srgbClr val="A4A3A4"/>
          </p15:clr>
        </p15:guide>
        <p15:guide id="2" pos="83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3" d="100"/>
          <a:sy n="33" d="100"/>
        </p:scale>
        <p:origin x="834" y="-5688"/>
      </p:cViewPr>
      <p:guideLst>
        <p:guide orient="horz" pos="13483"/>
        <p:guide pos="839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98226" y="13298393"/>
            <a:ext cx="22646561" cy="9176087"/>
          </a:xfrm>
        </p:spPr>
        <p:txBody>
          <a:bodyPr/>
          <a:lstStyle/>
          <a:p>
            <a:r>
              <a:rPr lang="en-US"/>
              <a:t>Click to edit Master title style</a:t>
            </a:r>
          </a:p>
        </p:txBody>
      </p:sp>
      <p:sp>
        <p:nvSpPr>
          <p:cNvPr id="3" name="Subtitle 2"/>
          <p:cNvSpPr>
            <a:spLocks noGrp="1"/>
          </p:cNvSpPr>
          <p:nvPr>
            <p:ph type="subTitle" idx="1"/>
          </p:nvPr>
        </p:nvSpPr>
        <p:spPr>
          <a:xfrm>
            <a:off x="3996452" y="24258164"/>
            <a:ext cx="18650109" cy="10939956"/>
          </a:xfrm>
        </p:spPr>
        <p:txBody>
          <a:bodyPr/>
          <a:lstStyle>
            <a:lvl1pPr marL="0" indent="0" algn="ctr">
              <a:buNone/>
              <a:defRPr>
                <a:solidFill>
                  <a:schemeClr val="tx1">
                    <a:tint val="75000"/>
                  </a:schemeClr>
                </a:solidFill>
              </a:defRPr>
            </a:lvl1pPr>
            <a:lvl2pPr marL="2096301" indent="0" algn="ctr">
              <a:buNone/>
              <a:defRPr>
                <a:solidFill>
                  <a:schemeClr val="tx1">
                    <a:tint val="75000"/>
                  </a:schemeClr>
                </a:solidFill>
              </a:defRPr>
            </a:lvl2pPr>
            <a:lvl3pPr marL="4192602" indent="0" algn="ctr">
              <a:buNone/>
              <a:defRPr>
                <a:solidFill>
                  <a:schemeClr val="tx1">
                    <a:tint val="75000"/>
                  </a:schemeClr>
                </a:solidFill>
              </a:defRPr>
            </a:lvl3pPr>
            <a:lvl4pPr marL="6288903" indent="0" algn="ctr">
              <a:buNone/>
              <a:defRPr>
                <a:solidFill>
                  <a:schemeClr val="tx1">
                    <a:tint val="75000"/>
                  </a:schemeClr>
                </a:solidFill>
              </a:defRPr>
            </a:lvl4pPr>
            <a:lvl5pPr marL="8385203" indent="0" algn="ctr">
              <a:buNone/>
              <a:defRPr>
                <a:solidFill>
                  <a:schemeClr val="tx1">
                    <a:tint val="75000"/>
                  </a:schemeClr>
                </a:solidFill>
              </a:defRPr>
            </a:lvl5pPr>
            <a:lvl6pPr marL="10481504" indent="0" algn="ctr">
              <a:buNone/>
              <a:defRPr>
                <a:solidFill>
                  <a:schemeClr val="tx1">
                    <a:tint val="75000"/>
                  </a:schemeClr>
                </a:solidFill>
              </a:defRPr>
            </a:lvl6pPr>
            <a:lvl7pPr marL="12577805" indent="0" algn="ctr">
              <a:buNone/>
              <a:defRPr>
                <a:solidFill>
                  <a:schemeClr val="tx1">
                    <a:tint val="75000"/>
                  </a:schemeClr>
                </a:solidFill>
              </a:defRPr>
            </a:lvl7pPr>
            <a:lvl8pPr marL="14674106" indent="0" algn="ctr">
              <a:buNone/>
              <a:defRPr>
                <a:solidFill>
                  <a:schemeClr val="tx1">
                    <a:tint val="75000"/>
                  </a:schemeClr>
                </a:solidFill>
              </a:defRPr>
            </a:lvl8pPr>
            <a:lvl9pPr marL="1677040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D8058C6-AF4D-4DAD-B110-3415311FD5D3}" type="datetimeFigureOut">
              <a:rPr lang="en-US"/>
              <a:pPr>
                <a:defRPr/>
              </a:pPr>
              <a:t>10/23/2025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BDBD77-AAD8-4881-9DCF-998ECCC51ED4}" type="slidenum">
              <a:rPr lang="en-US"/>
              <a:pPr>
                <a:defRPr/>
              </a:pPr>
              <a:t>‹#›</a:t>
            </a:fld>
            <a:endParaRPr lang="en-US"/>
          </a:p>
        </p:txBody>
      </p:sp>
    </p:spTree>
    <p:extLst>
      <p:ext uri="{BB962C8B-B14F-4D97-AF65-F5344CB8AC3E}">
        <p14:creationId xmlns:p14="http://schemas.microsoft.com/office/powerpoint/2010/main" val="1969453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FA8453B-4BB3-4171-A4D5-223A68BA68C4}" type="datetimeFigureOut">
              <a:rPr lang="en-US"/>
              <a:pPr>
                <a:defRPr/>
              </a:pPr>
              <a:t>10/23/2025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40E664D-7331-43E5-BBFF-3D3630684B54}" type="slidenum">
              <a:rPr lang="en-US"/>
              <a:pPr>
                <a:defRPr/>
              </a:pPr>
              <a:t>‹#›</a:t>
            </a:fld>
            <a:endParaRPr lang="en-US"/>
          </a:p>
        </p:txBody>
      </p:sp>
    </p:spTree>
    <p:extLst>
      <p:ext uri="{BB962C8B-B14F-4D97-AF65-F5344CB8AC3E}">
        <p14:creationId xmlns:p14="http://schemas.microsoft.com/office/powerpoint/2010/main" val="3042229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316185" y="1714329"/>
            <a:ext cx="5994678" cy="3652597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32151" y="1714329"/>
            <a:ext cx="17539984" cy="3652597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94BAEE-6863-4183-800D-47D5F92A3D19}" type="datetimeFigureOut">
              <a:rPr lang="en-US"/>
              <a:pPr>
                <a:defRPr/>
              </a:pPr>
              <a:t>10/23/2025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7A89A9-89F1-463E-B27E-0E6866FF495F}" type="slidenum">
              <a:rPr lang="en-US"/>
              <a:pPr>
                <a:defRPr/>
              </a:pPr>
              <a:t>‹#›</a:t>
            </a:fld>
            <a:endParaRPr lang="en-US"/>
          </a:p>
        </p:txBody>
      </p:sp>
    </p:spTree>
    <p:extLst>
      <p:ext uri="{BB962C8B-B14F-4D97-AF65-F5344CB8AC3E}">
        <p14:creationId xmlns:p14="http://schemas.microsoft.com/office/powerpoint/2010/main" val="117576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D7202D6-B448-4E38-86DB-7EA3DD10EE4E}" type="datetimeFigureOut">
              <a:rPr lang="en-US"/>
              <a:pPr>
                <a:defRPr/>
              </a:pPr>
              <a:t>10/23/2025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61AB3D-E1DB-4D00-B9D2-B3C2A4F9C671}" type="slidenum">
              <a:rPr lang="en-US"/>
              <a:pPr>
                <a:defRPr/>
              </a:pPr>
              <a:t>‹#›</a:t>
            </a:fld>
            <a:endParaRPr lang="en-US"/>
          </a:p>
        </p:txBody>
      </p:sp>
    </p:spTree>
    <p:extLst>
      <p:ext uri="{BB962C8B-B14F-4D97-AF65-F5344CB8AC3E}">
        <p14:creationId xmlns:p14="http://schemas.microsoft.com/office/powerpoint/2010/main" val="733640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04614" y="27508445"/>
            <a:ext cx="22646561" cy="8502249"/>
          </a:xfrm>
        </p:spPr>
        <p:txBody>
          <a:bodyPr anchor="t"/>
          <a:lstStyle>
            <a:lvl1pPr algn="l">
              <a:defRPr sz="18300" b="1" cap="all"/>
            </a:lvl1pPr>
          </a:lstStyle>
          <a:p>
            <a:r>
              <a:rPr lang="en-US"/>
              <a:t>Click to edit Master title style</a:t>
            </a:r>
          </a:p>
        </p:txBody>
      </p:sp>
      <p:sp>
        <p:nvSpPr>
          <p:cNvPr id="3" name="Text Placeholder 2"/>
          <p:cNvSpPr>
            <a:spLocks noGrp="1"/>
          </p:cNvSpPr>
          <p:nvPr>
            <p:ph type="body" idx="1"/>
          </p:nvPr>
        </p:nvSpPr>
        <p:spPr>
          <a:xfrm>
            <a:off x="2104614" y="18144084"/>
            <a:ext cx="22646561" cy="9364361"/>
          </a:xfrm>
        </p:spPr>
        <p:txBody>
          <a:bodyPr anchor="b"/>
          <a:lstStyle>
            <a:lvl1pPr marL="0" indent="0">
              <a:buNone/>
              <a:defRPr sz="9200">
                <a:solidFill>
                  <a:schemeClr val="tx1">
                    <a:tint val="75000"/>
                  </a:schemeClr>
                </a:solidFill>
              </a:defRPr>
            </a:lvl1pPr>
            <a:lvl2pPr marL="2096301" indent="0">
              <a:buNone/>
              <a:defRPr sz="8200">
                <a:solidFill>
                  <a:schemeClr val="tx1">
                    <a:tint val="75000"/>
                  </a:schemeClr>
                </a:solidFill>
              </a:defRPr>
            </a:lvl2pPr>
            <a:lvl3pPr marL="4192602" indent="0">
              <a:buNone/>
              <a:defRPr sz="7300">
                <a:solidFill>
                  <a:schemeClr val="tx1">
                    <a:tint val="75000"/>
                  </a:schemeClr>
                </a:solidFill>
              </a:defRPr>
            </a:lvl3pPr>
            <a:lvl4pPr marL="6288903" indent="0">
              <a:buNone/>
              <a:defRPr sz="6400">
                <a:solidFill>
                  <a:schemeClr val="tx1">
                    <a:tint val="75000"/>
                  </a:schemeClr>
                </a:solidFill>
              </a:defRPr>
            </a:lvl4pPr>
            <a:lvl5pPr marL="8385203" indent="0">
              <a:buNone/>
              <a:defRPr sz="6400">
                <a:solidFill>
                  <a:schemeClr val="tx1">
                    <a:tint val="75000"/>
                  </a:schemeClr>
                </a:solidFill>
              </a:defRPr>
            </a:lvl5pPr>
            <a:lvl6pPr marL="10481504" indent="0">
              <a:buNone/>
              <a:defRPr sz="6400">
                <a:solidFill>
                  <a:schemeClr val="tx1">
                    <a:tint val="75000"/>
                  </a:schemeClr>
                </a:solidFill>
              </a:defRPr>
            </a:lvl6pPr>
            <a:lvl7pPr marL="12577805" indent="0">
              <a:buNone/>
              <a:defRPr sz="6400">
                <a:solidFill>
                  <a:schemeClr val="tx1">
                    <a:tint val="75000"/>
                  </a:schemeClr>
                </a:solidFill>
              </a:defRPr>
            </a:lvl7pPr>
            <a:lvl8pPr marL="14674106" indent="0">
              <a:buNone/>
              <a:defRPr sz="6400">
                <a:solidFill>
                  <a:schemeClr val="tx1">
                    <a:tint val="75000"/>
                  </a:schemeClr>
                </a:solidFill>
              </a:defRPr>
            </a:lvl8pPr>
            <a:lvl9pPr marL="16770407"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C60468F-6E89-4984-9462-7ACEF4358595}" type="datetimeFigureOut">
              <a:rPr lang="en-US"/>
              <a:pPr>
                <a:defRPr/>
              </a:pPr>
              <a:t>10/23/2025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79F895-C90A-4F71-AC8E-7F6FCB0C5134}" type="slidenum">
              <a:rPr lang="en-US"/>
              <a:pPr>
                <a:defRPr/>
              </a:pPr>
              <a:t>‹#›</a:t>
            </a:fld>
            <a:endParaRPr lang="en-US"/>
          </a:p>
        </p:txBody>
      </p:sp>
    </p:spTree>
    <p:extLst>
      <p:ext uri="{BB962C8B-B14F-4D97-AF65-F5344CB8AC3E}">
        <p14:creationId xmlns:p14="http://schemas.microsoft.com/office/powerpoint/2010/main" val="47205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32150" y="9988659"/>
            <a:ext cx="11767331" cy="28251648"/>
          </a:xfrm>
        </p:spPr>
        <p:txBody>
          <a:bodyPr/>
          <a:lstStyle>
            <a:lvl1pPr>
              <a:defRPr sz="12900"/>
            </a:lvl1pPr>
            <a:lvl2pPr>
              <a:defRPr sz="11000"/>
            </a:lvl2pPr>
            <a:lvl3pPr>
              <a:defRPr sz="92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3543532" y="9988659"/>
            <a:ext cx="11767331" cy="28251648"/>
          </a:xfrm>
        </p:spPr>
        <p:txBody>
          <a:bodyPr/>
          <a:lstStyle>
            <a:lvl1pPr>
              <a:defRPr sz="12900"/>
            </a:lvl1pPr>
            <a:lvl2pPr>
              <a:defRPr sz="11000"/>
            </a:lvl2pPr>
            <a:lvl3pPr>
              <a:defRPr sz="92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A766937-6301-4CD0-A40E-DCADF977107E}" type="datetimeFigureOut">
              <a:rPr lang="en-US"/>
              <a:pPr>
                <a:defRPr/>
              </a:pPr>
              <a:t>10/23/2025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BF2277-78DA-4B1E-AE3D-A1C83F747925}" type="slidenum">
              <a:rPr lang="en-US"/>
              <a:pPr>
                <a:defRPr/>
              </a:pPr>
              <a:t>‹#›</a:t>
            </a:fld>
            <a:endParaRPr lang="en-US"/>
          </a:p>
        </p:txBody>
      </p:sp>
    </p:spTree>
    <p:extLst>
      <p:ext uri="{BB962C8B-B14F-4D97-AF65-F5344CB8AC3E}">
        <p14:creationId xmlns:p14="http://schemas.microsoft.com/office/powerpoint/2010/main" val="3160562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32150" y="9582374"/>
            <a:ext cx="11771958" cy="3993478"/>
          </a:xfrm>
        </p:spPr>
        <p:txBody>
          <a:bodyPr anchor="b"/>
          <a:lstStyle>
            <a:lvl1pPr marL="0" indent="0">
              <a:buNone/>
              <a:defRPr sz="11000" b="1"/>
            </a:lvl1pPr>
            <a:lvl2pPr marL="2096301" indent="0">
              <a:buNone/>
              <a:defRPr sz="9200" b="1"/>
            </a:lvl2pPr>
            <a:lvl3pPr marL="4192602" indent="0">
              <a:buNone/>
              <a:defRPr sz="8200" b="1"/>
            </a:lvl3pPr>
            <a:lvl4pPr marL="6288903" indent="0">
              <a:buNone/>
              <a:defRPr sz="7300" b="1"/>
            </a:lvl4pPr>
            <a:lvl5pPr marL="8385203" indent="0">
              <a:buNone/>
              <a:defRPr sz="7300" b="1"/>
            </a:lvl5pPr>
            <a:lvl6pPr marL="10481504" indent="0">
              <a:buNone/>
              <a:defRPr sz="7300" b="1"/>
            </a:lvl6pPr>
            <a:lvl7pPr marL="12577805" indent="0">
              <a:buNone/>
              <a:defRPr sz="7300" b="1"/>
            </a:lvl7pPr>
            <a:lvl8pPr marL="14674106" indent="0">
              <a:buNone/>
              <a:defRPr sz="7300" b="1"/>
            </a:lvl8pPr>
            <a:lvl9pPr marL="16770407" indent="0">
              <a:buNone/>
              <a:defRPr sz="7300" b="1"/>
            </a:lvl9pPr>
          </a:lstStyle>
          <a:p>
            <a:pPr lvl="0"/>
            <a:r>
              <a:rPr lang="en-US"/>
              <a:t>Click to edit Master text styles</a:t>
            </a:r>
          </a:p>
        </p:txBody>
      </p:sp>
      <p:sp>
        <p:nvSpPr>
          <p:cNvPr id="4" name="Content Placeholder 3"/>
          <p:cNvSpPr>
            <a:spLocks noGrp="1"/>
          </p:cNvSpPr>
          <p:nvPr>
            <p:ph sz="half" idx="2"/>
          </p:nvPr>
        </p:nvSpPr>
        <p:spPr>
          <a:xfrm>
            <a:off x="1332150" y="13575852"/>
            <a:ext cx="11771958" cy="24664452"/>
          </a:xfrm>
        </p:spPr>
        <p:txBody>
          <a:bodyPr/>
          <a:lstStyle>
            <a:lvl1pPr>
              <a:defRPr sz="11000"/>
            </a:lvl1pPr>
            <a:lvl2pPr>
              <a:defRPr sz="92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534283" y="9582374"/>
            <a:ext cx="11776582" cy="3993478"/>
          </a:xfrm>
        </p:spPr>
        <p:txBody>
          <a:bodyPr anchor="b"/>
          <a:lstStyle>
            <a:lvl1pPr marL="0" indent="0">
              <a:buNone/>
              <a:defRPr sz="11000" b="1"/>
            </a:lvl1pPr>
            <a:lvl2pPr marL="2096301" indent="0">
              <a:buNone/>
              <a:defRPr sz="9200" b="1"/>
            </a:lvl2pPr>
            <a:lvl3pPr marL="4192602" indent="0">
              <a:buNone/>
              <a:defRPr sz="8200" b="1"/>
            </a:lvl3pPr>
            <a:lvl4pPr marL="6288903" indent="0">
              <a:buNone/>
              <a:defRPr sz="7300" b="1"/>
            </a:lvl4pPr>
            <a:lvl5pPr marL="8385203" indent="0">
              <a:buNone/>
              <a:defRPr sz="7300" b="1"/>
            </a:lvl5pPr>
            <a:lvl6pPr marL="10481504" indent="0">
              <a:buNone/>
              <a:defRPr sz="7300" b="1"/>
            </a:lvl6pPr>
            <a:lvl7pPr marL="12577805" indent="0">
              <a:buNone/>
              <a:defRPr sz="7300" b="1"/>
            </a:lvl7pPr>
            <a:lvl8pPr marL="14674106" indent="0">
              <a:buNone/>
              <a:defRPr sz="7300" b="1"/>
            </a:lvl8pPr>
            <a:lvl9pPr marL="16770407" indent="0">
              <a:buNone/>
              <a:defRPr sz="7300" b="1"/>
            </a:lvl9pPr>
          </a:lstStyle>
          <a:p>
            <a:pPr lvl="0"/>
            <a:r>
              <a:rPr lang="en-US"/>
              <a:t>Click to edit Master text styles</a:t>
            </a:r>
          </a:p>
        </p:txBody>
      </p:sp>
      <p:sp>
        <p:nvSpPr>
          <p:cNvPr id="6" name="Content Placeholder 5"/>
          <p:cNvSpPr>
            <a:spLocks noGrp="1"/>
          </p:cNvSpPr>
          <p:nvPr>
            <p:ph sz="quarter" idx="4"/>
          </p:nvPr>
        </p:nvSpPr>
        <p:spPr>
          <a:xfrm>
            <a:off x="13534283" y="13575852"/>
            <a:ext cx="11776582" cy="24664452"/>
          </a:xfrm>
        </p:spPr>
        <p:txBody>
          <a:bodyPr/>
          <a:lstStyle>
            <a:lvl1pPr>
              <a:defRPr sz="11000"/>
            </a:lvl1pPr>
            <a:lvl2pPr>
              <a:defRPr sz="92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67085156-50A9-4D20-A6EA-367232EB386F}" type="datetimeFigureOut">
              <a:rPr lang="en-US"/>
              <a:pPr>
                <a:defRPr/>
              </a:pPr>
              <a:t>10/23/2025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39D08C5-47B8-4FC0-800D-D68C2CFA504B}" type="slidenum">
              <a:rPr lang="en-US"/>
              <a:pPr>
                <a:defRPr/>
              </a:pPr>
              <a:t>‹#›</a:t>
            </a:fld>
            <a:endParaRPr lang="en-US"/>
          </a:p>
        </p:txBody>
      </p:sp>
    </p:spTree>
    <p:extLst>
      <p:ext uri="{BB962C8B-B14F-4D97-AF65-F5344CB8AC3E}">
        <p14:creationId xmlns:p14="http://schemas.microsoft.com/office/powerpoint/2010/main" val="584570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D8FB832-B262-46B1-8CF4-DE2B45F8BF96}" type="datetimeFigureOut">
              <a:rPr lang="en-US"/>
              <a:pPr>
                <a:defRPr/>
              </a:pPr>
              <a:t>10/23/2025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F834BBD-E8E0-4E47-A072-9D022BF617D5}" type="slidenum">
              <a:rPr lang="en-US"/>
              <a:pPr>
                <a:defRPr/>
              </a:pPr>
              <a:t>‹#›</a:t>
            </a:fld>
            <a:endParaRPr lang="en-US"/>
          </a:p>
        </p:txBody>
      </p:sp>
    </p:spTree>
    <p:extLst>
      <p:ext uri="{BB962C8B-B14F-4D97-AF65-F5344CB8AC3E}">
        <p14:creationId xmlns:p14="http://schemas.microsoft.com/office/powerpoint/2010/main" val="72088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944BFB5-A3E5-4E0F-AEA7-C71A71CEDEA7}" type="datetimeFigureOut">
              <a:rPr lang="en-US"/>
              <a:pPr>
                <a:defRPr/>
              </a:pPr>
              <a:t>10/23/2025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C01F412-F964-481C-A099-315CF6DC8FC9}" type="slidenum">
              <a:rPr lang="en-US"/>
              <a:pPr>
                <a:defRPr/>
              </a:pPr>
              <a:t>‹#›</a:t>
            </a:fld>
            <a:endParaRPr lang="en-US"/>
          </a:p>
        </p:txBody>
      </p:sp>
    </p:spTree>
    <p:extLst>
      <p:ext uri="{BB962C8B-B14F-4D97-AF65-F5344CB8AC3E}">
        <p14:creationId xmlns:p14="http://schemas.microsoft.com/office/powerpoint/2010/main" val="405968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2152" y="1704413"/>
            <a:ext cx="8765367" cy="7253667"/>
          </a:xfrm>
        </p:spPr>
        <p:txBody>
          <a:bodyPr anchor="b"/>
          <a:lstStyle>
            <a:lvl1pPr algn="l">
              <a:defRPr sz="9200" b="1"/>
            </a:lvl1pPr>
          </a:lstStyle>
          <a:p>
            <a:r>
              <a:rPr lang="en-US"/>
              <a:t>Click to edit Master title style</a:t>
            </a:r>
          </a:p>
        </p:txBody>
      </p:sp>
      <p:sp>
        <p:nvSpPr>
          <p:cNvPr id="3" name="Content Placeholder 2"/>
          <p:cNvSpPr>
            <a:spLocks noGrp="1"/>
          </p:cNvSpPr>
          <p:nvPr>
            <p:ph idx="1"/>
          </p:nvPr>
        </p:nvSpPr>
        <p:spPr>
          <a:xfrm>
            <a:off x="10416678" y="1704417"/>
            <a:ext cx="14894184" cy="36535890"/>
          </a:xfrm>
        </p:spPr>
        <p:txBody>
          <a:bodyPr/>
          <a:lstStyle>
            <a:lvl1pPr>
              <a:defRPr sz="14600"/>
            </a:lvl1pPr>
            <a:lvl2pPr>
              <a:defRPr sz="12900"/>
            </a:lvl2pPr>
            <a:lvl3pPr>
              <a:defRPr sz="11000"/>
            </a:lvl3pPr>
            <a:lvl4pPr>
              <a:defRPr sz="9200"/>
            </a:lvl4pPr>
            <a:lvl5pPr>
              <a:defRPr sz="9200"/>
            </a:lvl5pPr>
            <a:lvl6pPr>
              <a:defRPr sz="9200"/>
            </a:lvl6pPr>
            <a:lvl7pPr>
              <a:defRPr sz="9200"/>
            </a:lvl7pPr>
            <a:lvl8pPr>
              <a:defRPr sz="9200"/>
            </a:lvl8pPr>
            <a:lvl9pPr>
              <a:defRPr sz="9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32152" y="8958083"/>
            <a:ext cx="8765367" cy="29282224"/>
          </a:xfrm>
        </p:spPr>
        <p:txBody>
          <a:bodyPr/>
          <a:lstStyle>
            <a:lvl1pPr marL="0" indent="0">
              <a:buNone/>
              <a:defRPr sz="6400"/>
            </a:lvl1pPr>
            <a:lvl2pPr marL="2096301" indent="0">
              <a:buNone/>
              <a:defRPr sz="5500"/>
            </a:lvl2pPr>
            <a:lvl3pPr marL="4192602" indent="0">
              <a:buNone/>
              <a:defRPr sz="4600"/>
            </a:lvl3pPr>
            <a:lvl4pPr marL="6288903" indent="0">
              <a:buNone/>
              <a:defRPr sz="4100"/>
            </a:lvl4pPr>
            <a:lvl5pPr marL="8385203" indent="0">
              <a:buNone/>
              <a:defRPr sz="4100"/>
            </a:lvl5pPr>
            <a:lvl6pPr marL="10481504" indent="0">
              <a:buNone/>
              <a:defRPr sz="4100"/>
            </a:lvl6pPr>
            <a:lvl7pPr marL="12577805" indent="0">
              <a:buNone/>
              <a:defRPr sz="4100"/>
            </a:lvl7pPr>
            <a:lvl8pPr marL="14674106" indent="0">
              <a:buNone/>
              <a:defRPr sz="4100"/>
            </a:lvl8pPr>
            <a:lvl9pPr marL="16770407"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E8F7FEC-E7B7-4FCF-916A-3272BF7DD6E2}" type="datetimeFigureOut">
              <a:rPr lang="en-US"/>
              <a:pPr>
                <a:defRPr/>
              </a:pPr>
              <a:t>10/23/2025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3990662-39E3-4A52-97D2-F03984288320}" type="slidenum">
              <a:rPr lang="en-US"/>
              <a:pPr>
                <a:defRPr/>
              </a:pPr>
              <a:t>‹#›</a:t>
            </a:fld>
            <a:endParaRPr lang="en-US"/>
          </a:p>
        </p:txBody>
      </p:sp>
    </p:spTree>
    <p:extLst>
      <p:ext uri="{BB962C8B-B14F-4D97-AF65-F5344CB8AC3E}">
        <p14:creationId xmlns:p14="http://schemas.microsoft.com/office/powerpoint/2010/main" val="4147158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22217" y="29965968"/>
            <a:ext cx="15985808" cy="3537652"/>
          </a:xfrm>
        </p:spPr>
        <p:txBody>
          <a:bodyPr anchor="b"/>
          <a:lstStyle>
            <a:lvl1pPr algn="l">
              <a:defRPr sz="9200" b="1"/>
            </a:lvl1pPr>
          </a:lstStyle>
          <a:p>
            <a:r>
              <a:rPr lang="en-US"/>
              <a:t>Click to edit Master title style</a:t>
            </a:r>
          </a:p>
        </p:txBody>
      </p:sp>
      <p:sp>
        <p:nvSpPr>
          <p:cNvPr id="3" name="Picture Placeholder 2"/>
          <p:cNvSpPr>
            <a:spLocks noGrp="1"/>
          </p:cNvSpPr>
          <p:nvPr>
            <p:ph type="pic" idx="1"/>
          </p:nvPr>
        </p:nvSpPr>
        <p:spPr>
          <a:xfrm>
            <a:off x="5222217" y="3825021"/>
            <a:ext cx="15985808" cy="25685115"/>
          </a:xfrm>
        </p:spPr>
        <p:txBody>
          <a:bodyPr rtlCol="0">
            <a:normAutofit/>
          </a:bodyPr>
          <a:lstStyle>
            <a:lvl1pPr marL="0" indent="0">
              <a:buNone/>
              <a:defRPr sz="14600"/>
            </a:lvl1pPr>
            <a:lvl2pPr marL="2096301" indent="0">
              <a:buNone/>
              <a:defRPr sz="12900"/>
            </a:lvl2pPr>
            <a:lvl3pPr marL="4192602" indent="0">
              <a:buNone/>
              <a:defRPr sz="11000"/>
            </a:lvl3pPr>
            <a:lvl4pPr marL="6288903" indent="0">
              <a:buNone/>
              <a:defRPr sz="9200"/>
            </a:lvl4pPr>
            <a:lvl5pPr marL="8385203" indent="0">
              <a:buNone/>
              <a:defRPr sz="9200"/>
            </a:lvl5pPr>
            <a:lvl6pPr marL="10481504" indent="0">
              <a:buNone/>
              <a:defRPr sz="9200"/>
            </a:lvl6pPr>
            <a:lvl7pPr marL="12577805" indent="0">
              <a:buNone/>
              <a:defRPr sz="9200"/>
            </a:lvl7pPr>
            <a:lvl8pPr marL="14674106" indent="0">
              <a:buNone/>
              <a:defRPr sz="9200"/>
            </a:lvl8pPr>
            <a:lvl9pPr marL="16770407" indent="0">
              <a:buNone/>
              <a:defRPr sz="9200"/>
            </a:lvl9pPr>
          </a:lstStyle>
          <a:p>
            <a:pPr lvl="0"/>
            <a:r>
              <a:rPr lang="en-US" noProof="0"/>
              <a:t>Click icon to add picture</a:t>
            </a:r>
          </a:p>
        </p:txBody>
      </p:sp>
      <p:sp>
        <p:nvSpPr>
          <p:cNvPr id="4" name="Text Placeholder 3"/>
          <p:cNvSpPr>
            <a:spLocks noGrp="1"/>
          </p:cNvSpPr>
          <p:nvPr>
            <p:ph type="body" sz="half" idx="2"/>
          </p:nvPr>
        </p:nvSpPr>
        <p:spPr>
          <a:xfrm>
            <a:off x="5222217" y="33503621"/>
            <a:ext cx="15985808" cy="5024053"/>
          </a:xfrm>
        </p:spPr>
        <p:txBody>
          <a:bodyPr/>
          <a:lstStyle>
            <a:lvl1pPr marL="0" indent="0">
              <a:buNone/>
              <a:defRPr sz="6400"/>
            </a:lvl1pPr>
            <a:lvl2pPr marL="2096301" indent="0">
              <a:buNone/>
              <a:defRPr sz="5500"/>
            </a:lvl2pPr>
            <a:lvl3pPr marL="4192602" indent="0">
              <a:buNone/>
              <a:defRPr sz="4600"/>
            </a:lvl3pPr>
            <a:lvl4pPr marL="6288903" indent="0">
              <a:buNone/>
              <a:defRPr sz="4100"/>
            </a:lvl4pPr>
            <a:lvl5pPr marL="8385203" indent="0">
              <a:buNone/>
              <a:defRPr sz="4100"/>
            </a:lvl5pPr>
            <a:lvl6pPr marL="10481504" indent="0">
              <a:buNone/>
              <a:defRPr sz="4100"/>
            </a:lvl6pPr>
            <a:lvl7pPr marL="12577805" indent="0">
              <a:buNone/>
              <a:defRPr sz="4100"/>
            </a:lvl7pPr>
            <a:lvl8pPr marL="14674106" indent="0">
              <a:buNone/>
              <a:defRPr sz="4100"/>
            </a:lvl8pPr>
            <a:lvl9pPr marL="16770407"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C9C1DC5-1A56-45F8-9E6A-E7CBAA3A7E81}" type="datetimeFigureOut">
              <a:rPr lang="en-US"/>
              <a:pPr>
                <a:defRPr/>
              </a:pPr>
              <a:t>10/23/2025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F70680D-7E8D-40EC-9910-E0E359211D58}" type="slidenum">
              <a:rPr lang="en-US"/>
              <a:pPr>
                <a:defRPr/>
              </a:pPr>
              <a:t>‹#›</a:t>
            </a:fld>
            <a:endParaRPr lang="en-US"/>
          </a:p>
        </p:txBody>
      </p:sp>
    </p:spTree>
    <p:extLst>
      <p:ext uri="{BB962C8B-B14F-4D97-AF65-F5344CB8AC3E}">
        <p14:creationId xmlns:p14="http://schemas.microsoft.com/office/powerpoint/2010/main" val="2368801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332497" y="1714501"/>
            <a:ext cx="23978019" cy="713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9260" tIns="209630" rIns="419260" bIns="20963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1332497" y="9988550"/>
            <a:ext cx="23978019" cy="2825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9260" tIns="209630" rIns="419260" bIns="20963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332497" y="39676388"/>
            <a:ext cx="6216933" cy="2279650"/>
          </a:xfrm>
          <a:prstGeom prst="rect">
            <a:avLst/>
          </a:prstGeom>
        </p:spPr>
        <p:txBody>
          <a:bodyPr vert="horz" lIns="419260" tIns="209630" rIns="419260" bIns="209630" rtlCol="0" anchor="ctr"/>
          <a:lstStyle>
            <a:lvl1pPr algn="l" defTabSz="4192602" fontAlgn="auto">
              <a:spcBef>
                <a:spcPts val="0"/>
              </a:spcBef>
              <a:spcAft>
                <a:spcPts val="0"/>
              </a:spcAft>
              <a:defRPr sz="5500" smtClean="0">
                <a:solidFill>
                  <a:schemeClr val="tx1">
                    <a:tint val="75000"/>
                  </a:schemeClr>
                </a:solidFill>
                <a:latin typeface="+mn-lt"/>
                <a:cs typeface="+mn-cs"/>
              </a:defRPr>
            </a:lvl1pPr>
          </a:lstStyle>
          <a:p>
            <a:pPr>
              <a:defRPr/>
            </a:pPr>
            <a:fld id="{F7CF8EC7-773D-4B02-99FA-2F71D5F16308}" type="datetimeFigureOut">
              <a:rPr lang="en-US"/>
              <a:pPr>
                <a:defRPr/>
              </a:pPr>
              <a:t>10/23/2025</a:t>
            </a:fld>
            <a:endParaRPr lang="en-US"/>
          </a:p>
        </p:txBody>
      </p:sp>
      <p:sp>
        <p:nvSpPr>
          <p:cNvPr id="5" name="Footer Placeholder 4"/>
          <p:cNvSpPr>
            <a:spLocks noGrp="1"/>
          </p:cNvSpPr>
          <p:nvPr>
            <p:ph type="ftr" sz="quarter" idx="3"/>
          </p:nvPr>
        </p:nvSpPr>
        <p:spPr>
          <a:xfrm>
            <a:off x="9103318" y="39676388"/>
            <a:ext cx="8436377" cy="2279650"/>
          </a:xfrm>
          <a:prstGeom prst="rect">
            <a:avLst/>
          </a:prstGeom>
        </p:spPr>
        <p:txBody>
          <a:bodyPr vert="horz" lIns="419260" tIns="209630" rIns="419260" bIns="209630" rtlCol="0" anchor="ctr"/>
          <a:lstStyle>
            <a:lvl1pPr algn="ctr" defTabSz="4192602" fontAlgn="auto">
              <a:spcBef>
                <a:spcPts val="0"/>
              </a:spcBef>
              <a:spcAft>
                <a:spcPts val="0"/>
              </a:spcAft>
              <a:defRPr sz="55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19093583" y="39676388"/>
            <a:ext cx="6216933" cy="2279650"/>
          </a:xfrm>
          <a:prstGeom prst="rect">
            <a:avLst/>
          </a:prstGeom>
        </p:spPr>
        <p:txBody>
          <a:bodyPr vert="horz" lIns="419260" tIns="209630" rIns="419260" bIns="209630" rtlCol="0" anchor="ctr"/>
          <a:lstStyle>
            <a:lvl1pPr algn="r" defTabSz="4192602" fontAlgn="auto">
              <a:spcBef>
                <a:spcPts val="0"/>
              </a:spcBef>
              <a:spcAft>
                <a:spcPts val="0"/>
              </a:spcAft>
              <a:defRPr sz="5500" smtClean="0">
                <a:solidFill>
                  <a:schemeClr val="tx1">
                    <a:tint val="75000"/>
                  </a:schemeClr>
                </a:solidFill>
                <a:latin typeface="+mn-lt"/>
                <a:cs typeface="+mn-cs"/>
              </a:defRPr>
            </a:lvl1pPr>
          </a:lstStyle>
          <a:p>
            <a:pPr>
              <a:defRPr/>
            </a:pPr>
            <a:fld id="{98ECC545-0728-4259-8B54-E72E8ED42FE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92588" rtl="0" eaLnBrk="1" fontAlgn="base" hangingPunct="1">
        <a:spcBef>
          <a:spcPct val="0"/>
        </a:spcBef>
        <a:spcAft>
          <a:spcPct val="0"/>
        </a:spcAft>
        <a:defRPr sz="20200" kern="1200">
          <a:solidFill>
            <a:schemeClr val="tx1"/>
          </a:solidFill>
          <a:latin typeface="+mj-lt"/>
          <a:ea typeface="+mj-ea"/>
          <a:cs typeface="+mj-cs"/>
        </a:defRPr>
      </a:lvl1pPr>
      <a:lvl2pPr algn="ctr" defTabSz="4192588" rtl="0" eaLnBrk="1" fontAlgn="base" hangingPunct="1">
        <a:spcBef>
          <a:spcPct val="0"/>
        </a:spcBef>
        <a:spcAft>
          <a:spcPct val="0"/>
        </a:spcAft>
        <a:defRPr sz="20200">
          <a:solidFill>
            <a:schemeClr val="tx1"/>
          </a:solidFill>
          <a:latin typeface="Calibri" pitchFamily="34" charset="0"/>
        </a:defRPr>
      </a:lvl2pPr>
      <a:lvl3pPr algn="ctr" defTabSz="4192588" rtl="0" eaLnBrk="1" fontAlgn="base" hangingPunct="1">
        <a:spcBef>
          <a:spcPct val="0"/>
        </a:spcBef>
        <a:spcAft>
          <a:spcPct val="0"/>
        </a:spcAft>
        <a:defRPr sz="20200">
          <a:solidFill>
            <a:schemeClr val="tx1"/>
          </a:solidFill>
          <a:latin typeface="Calibri" pitchFamily="34" charset="0"/>
        </a:defRPr>
      </a:lvl3pPr>
      <a:lvl4pPr algn="ctr" defTabSz="4192588" rtl="0" eaLnBrk="1" fontAlgn="base" hangingPunct="1">
        <a:spcBef>
          <a:spcPct val="0"/>
        </a:spcBef>
        <a:spcAft>
          <a:spcPct val="0"/>
        </a:spcAft>
        <a:defRPr sz="20200">
          <a:solidFill>
            <a:schemeClr val="tx1"/>
          </a:solidFill>
          <a:latin typeface="Calibri" pitchFamily="34" charset="0"/>
        </a:defRPr>
      </a:lvl4pPr>
      <a:lvl5pPr algn="ctr" defTabSz="4192588" rtl="0" eaLnBrk="1" fontAlgn="base" hangingPunct="1">
        <a:spcBef>
          <a:spcPct val="0"/>
        </a:spcBef>
        <a:spcAft>
          <a:spcPct val="0"/>
        </a:spcAft>
        <a:defRPr sz="20200">
          <a:solidFill>
            <a:schemeClr val="tx1"/>
          </a:solidFill>
          <a:latin typeface="Calibri" pitchFamily="34" charset="0"/>
        </a:defRPr>
      </a:lvl5pPr>
      <a:lvl6pPr marL="457200" algn="ctr" defTabSz="4192588" rtl="0" eaLnBrk="1" fontAlgn="base" hangingPunct="1">
        <a:spcBef>
          <a:spcPct val="0"/>
        </a:spcBef>
        <a:spcAft>
          <a:spcPct val="0"/>
        </a:spcAft>
        <a:defRPr sz="20200">
          <a:solidFill>
            <a:schemeClr val="tx1"/>
          </a:solidFill>
          <a:latin typeface="Calibri" pitchFamily="34" charset="0"/>
        </a:defRPr>
      </a:lvl6pPr>
      <a:lvl7pPr marL="914400" algn="ctr" defTabSz="4192588" rtl="0" eaLnBrk="1" fontAlgn="base" hangingPunct="1">
        <a:spcBef>
          <a:spcPct val="0"/>
        </a:spcBef>
        <a:spcAft>
          <a:spcPct val="0"/>
        </a:spcAft>
        <a:defRPr sz="20200">
          <a:solidFill>
            <a:schemeClr val="tx1"/>
          </a:solidFill>
          <a:latin typeface="Calibri" pitchFamily="34" charset="0"/>
        </a:defRPr>
      </a:lvl7pPr>
      <a:lvl8pPr marL="1371600" algn="ctr" defTabSz="4192588" rtl="0" eaLnBrk="1" fontAlgn="base" hangingPunct="1">
        <a:spcBef>
          <a:spcPct val="0"/>
        </a:spcBef>
        <a:spcAft>
          <a:spcPct val="0"/>
        </a:spcAft>
        <a:defRPr sz="20200">
          <a:solidFill>
            <a:schemeClr val="tx1"/>
          </a:solidFill>
          <a:latin typeface="Calibri" pitchFamily="34" charset="0"/>
        </a:defRPr>
      </a:lvl8pPr>
      <a:lvl9pPr marL="1828800" algn="ctr" defTabSz="4192588" rtl="0" eaLnBrk="1" fontAlgn="base" hangingPunct="1">
        <a:spcBef>
          <a:spcPct val="0"/>
        </a:spcBef>
        <a:spcAft>
          <a:spcPct val="0"/>
        </a:spcAft>
        <a:defRPr sz="20200">
          <a:solidFill>
            <a:schemeClr val="tx1"/>
          </a:solidFill>
          <a:latin typeface="Calibri" pitchFamily="34" charset="0"/>
        </a:defRPr>
      </a:lvl9pPr>
    </p:titleStyle>
    <p:bodyStyle>
      <a:lvl1pPr marL="1571625" indent="-1571625" algn="l" defTabSz="4192588" rtl="0" eaLnBrk="1" fontAlgn="base" hangingPunct="1">
        <a:spcBef>
          <a:spcPct val="20000"/>
        </a:spcBef>
        <a:spcAft>
          <a:spcPct val="0"/>
        </a:spcAft>
        <a:buFont typeface="Arial" charset="0"/>
        <a:buChar char="•"/>
        <a:defRPr sz="14600" kern="1200">
          <a:solidFill>
            <a:schemeClr val="tx1"/>
          </a:solidFill>
          <a:latin typeface="+mn-lt"/>
          <a:ea typeface="+mn-ea"/>
          <a:cs typeface="+mn-cs"/>
        </a:defRPr>
      </a:lvl1pPr>
      <a:lvl2pPr marL="3405188" indent="-1309688" algn="l" defTabSz="4192588" rtl="0" eaLnBrk="1" fontAlgn="base" hangingPunct="1">
        <a:spcBef>
          <a:spcPct val="20000"/>
        </a:spcBef>
        <a:spcAft>
          <a:spcPct val="0"/>
        </a:spcAft>
        <a:buFont typeface="Arial" charset="0"/>
        <a:buChar char="–"/>
        <a:defRPr sz="12900" kern="1200">
          <a:solidFill>
            <a:schemeClr val="tx1"/>
          </a:solidFill>
          <a:latin typeface="+mn-lt"/>
          <a:ea typeface="+mn-ea"/>
          <a:cs typeface="+mn-cs"/>
        </a:defRPr>
      </a:lvl2pPr>
      <a:lvl3pPr marL="5240338" indent="-1047750" algn="l" defTabSz="4192588" rtl="0" eaLnBrk="1" fontAlgn="base" hangingPunct="1">
        <a:spcBef>
          <a:spcPct val="20000"/>
        </a:spcBef>
        <a:spcAft>
          <a:spcPct val="0"/>
        </a:spcAft>
        <a:buFont typeface="Arial" charset="0"/>
        <a:buChar char="•"/>
        <a:defRPr sz="11000" kern="1200">
          <a:solidFill>
            <a:schemeClr val="tx1"/>
          </a:solidFill>
          <a:latin typeface="+mn-lt"/>
          <a:ea typeface="+mn-ea"/>
          <a:cs typeface="+mn-cs"/>
        </a:defRPr>
      </a:lvl3pPr>
      <a:lvl4pPr marL="7335838" indent="-1047750" algn="l" defTabSz="4192588" rtl="0" eaLnBrk="1" fontAlgn="base" hangingPunct="1">
        <a:spcBef>
          <a:spcPct val="20000"/>
        </a:spcBef>
        <a:spcAft>
          <a:spcPct val="0"/>
        </a:spcAft>
        <a:buFont typeface="Arial" charset="0"/>
        <a:buChar char="–"/>
        <a:defRPr sz="9200" kern="1200">
          <a:solidFill>
            <a:schemeClr val="tx1"/>
          </a:solidFill>
          <a:latin typeface="+mn-lt"/>
          <a:ea typeface="+mn-ea"/>
          <a:cs typeface="+mn-cs"/>
        </a:defRPr>
      </a:lvl4pPr>
      <a:lvl5pPr marL="9432925" indent="-1047750" algn="l" defTabSz="4192588" rtl="0" eaLnBrk="1" fontAlgn="base" hangingPunct="1">
        <a:spcBef>
          <a:spcPct val="20000"/>
        </a:spcBef>
        <a:spcAft>
          <a:spcPct val="0"/>
        </a:spcAft>
        <a:buFont typeface="Arial" charset="0"/>
        <a:buChar char="»"/>
        <a:defRPr sz="9200" kern="1200">
          <a:solidFill>
            <a:schemeClr val="tx1"/>
          </a:solidFill>
          <a:latin typeface="+mn-lt"/>
          <a:ea typeface="+mn-ea"/>
          <a:cs typeface="+mn-cs"/>
        </a:defRPr>
      </a:lvl5pPr>
      <a:lvl6pPr marL="11529655" indent="-1048150" algn="l" defTabSz="4192602" rtl="0" eaLnBrk="1" latinLnBrk="0" hangingPunct="1">
        <a:spcBef>
          <a:spcPct val="20000"/>
        </a:spcBef>
        <a:buFont typeface="Arial" pitchFamily="34" charset="0"/>
        <a:buChar char="•"/>
        <a:defRPr sz="9200" kern="1200">
          <a:solidFill>
            <a:schemeClr val="tx1"/>
          </a:solidFill>
          <a:latin typeface="+mn-lt"/>
          <a:ea typeface="+mn-ea"/>
          <a:cs typeface="+mn-cs"/>
        </a:defRPr>
      </a:lvl6pPr>
      <a:lvl7pPr marL="13625956" indent="-1048150" algn="l" defTabSz="4192602" rtl="0" eaLnBrk="1" latinLnBrk="0" hangingPunct="1">
        <a:spcBef>
          <a:spcPct val="20000"/>
        </a:spcBef>
        <a:buFont typeface="Arial" pitchFamily="34" charset="0"/>
        <a:buChar char="•"/>
        <a:defRPr sz="9200" kern="1200">
          <a:solidFill>
            <a:schemeClr val="tx1"/>
          </a:solidFill>
          <a:latin typeface="+mn-lt"/>
          <a:ea typeface="+mn-ea"/>
          <a:cs typeface="+mn-cs"/>
        </a:defRPr>
      </a:lvl7pPr>
      <a:lvl8pPr marL="15722256" indent="-1048150" algn="l" defTabSz="4192602" rtl="0" eaLnBrk="1" latinLnBrk="0" hangingPunct="1">
        <a:spcBef>
          <a:spcPct val="20000"/>
        </a:spcBef>
        <a:buFont typeface="Arial" pitchFamily="34" charset="0"/>
        <a:buChar char="•"/>
        <a:defRPr sz="9200" kern="1200">
          <a:solidFill>
            <a:schemeClr val="tx1"/>
          </a:solidFill>
          <a:latin typeface="+mn-lt"/>
          <a:ea typeface="+mn-ea"/>
          <a:cs typeface="+mn-cs"/>
        </a:defRPr>
      </a:lvl8pPr>
      <a:lvl9pPr marL="17818557" indent="-1048150" algn="l" defTabSz="4192602" rtl="0" eaLnBrk="1" latinLnBrk="0" hangingPunct="1">
        <a:spcBef>
          <a:spcPct val="20000"/>
        </a:spcBef>
        <a:buFont typeface="Arial" pitchFamily="34" charset="0"/>
        <a:buChar char="•"/>
        <a:defRPr sz="9200" kern="1200">
          <a:solidFill>
            <a:schemeClr val="tx1"/>
          </a:solidFill>
          <a:latin typeface="+mn-lt"/>
          <a:ea typeface="+mn-ea"/>
          <a:cs typeface="+mn-cs"/>
        </a:defRPr>
      </a:lvl9pPr>
    </p:bodyStyle>
    <p:otherStyle>
      <a:defPPr>
        <a:defRPr lang="en-US"/>
      </a:defPPr>
      <a:lvl1pPr marL="0" algn="l" defTabSz="4192602" rtl="0" eaLnBrk="1" latinLnBrk="0" hangingPunct="1">
        <a:defRPr sz="8200" kern="1200">
          <a:solidFill>
            <a:schemeClr val="tx1"/>
          </a:solidFill>
          <a:latin typeface="+mn-lt"/>
          <a:ea typeface="+mn-ea"/>
          <a:cs typeface="+mn-cs"/>
        </a:defRPr>
      </a:lvl1pPr>
      <a:lvl2pPr marL="2096301" algn="l" defTabSz="4192602" rtl="0" eaLnBrk="1" latinLnBrk="0" hangingPunct="1">
        <a:defRPr sz="8200" kern="1200">
          <a:solidFill>
            <a:schemeClr val="tx1"/>
          </a:solidFill>
          <a:latin typeface="+mn-lt"/>
          <a:ea typeface="+mn-ea"/>
          <a:cs typeface="+mn-cs"/>
        </a:defRPr>
      </a:lvl2pPr>
      <a:lvl3pPr marL="4192602" algn="l" defTabSz="4192602" rtl="0" eaLnBrk="1" latinLnBrk="0" hangingPunct="1">
        <a:defRPr sz="8200" kern="1200">
          <a:solidFill>
            <a:schemeClr val="tx1"/>
          </a:solidFill>
          <a:latin typeface="+mn-lt"/>
          <a:ea typeface="+mn-ea"/>
          <a:cs typeface="+mn-cs"/>
        </a:defRPr>
      </a:lvl3pPr>
      <a:lvl4pPr marL="6288903" algn="l" defTabSz="4192602" rtl="0" eaLnBrk="1" latinLnBrk="0" hangingPunct="1">
        <a:defRPr sz="8200" kern="1200">
          <a:solidFill>
            <a:schemeClr val="tx1"/>
          </a:solidFill>
          <a:latin typeface="+mn-lt"/>
          <a:ea typeface="+mn-ea"/>
          <a:cs typeface="+mn-cs"/>
        </a:defRPr>
      </a:lvl4pPr>
      <a:lvl5pPr marL="8385203" algn="l" defTabSz="4192602" rtl="0" eaLnBrk="1" latinLnBrk="0" hangingPunct="1">
        <a:defRPr sz="8200" kern="1200">
          <a:solidFill>
            <a:schemeClr val="tx1"/>
          </a:solidFill>
          <a:latin typeface="+mn-lt"/>
          <a:ea typeface="+mn-ea"/>
          <a:cs typeface="+mn-cs"/>
        </a:defRPr>
      </a:lvl5pPr>
      <a:lvl6pPr marL="10481504" algn="l" defTabSz="4192602" rtl="0" eaLnBrk="1" latinLnBrk="0" hangingPunct="1">
        <a:defRPr sz="8200" kern="1200">
          <a:solidFill>
            <a:schemeClr val="tx1"/>
          </a:solidFill>
          <a:latin typeface="+mn-lt"/>
          <a:ea typeface="+mn-ea"/>
          <a:cs typeface="+mn-cs"/>
        </a:defRPr>
      </a:lvl6pPr>
      <a:lvl7pPr marL="12577805" algn="l" defTabSz="4192602" rtl="0" eaLnBrk="1" latinLnBrk="0" hangingPunct="1">
        <a:defRPr sz="8200" kern="1200">
          <a:solidFill>
            <a:schemeClr val="tx1"/>
          </a:solidFill>
          <a:latin typeface="+mn-lt"/>
          <a:ea typeface="+mn-ea"/>
          <a:cs typeface="+mn-cs"/>
        </a:defRPr>
      </a:lvl7pPr>
      <a:lvl8pPr marL="14674106" algn="l" defTabSz="4192602" rtl="0" eaLnBrk="1" latinLnBrk="0" hangingPunct="1">
        <a:defRPr sz="8200" kern="1200">
          <a:solidFill>
            <a:schemeClr val="tx1"/>
          </a:solidFill>
          <a:latin typeface="+mn-lt"/>
          <a:ea typeface="+mn-ea"/>
          <a:cs typeface="+mn-cs"/>
        </a:defRPr>
      </a:lvl8pPr>
      <a:lvl9pPr marL="16770407" algn="l" defTabSz="4192602"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3"/>
          <p:cNvSpPr txBox="1">
            <a:spLocks noChangeArrowheads="1"/>
          </p:cNvSpPr>
          <p:nvPr/>
        </p:nvSpPr>
        <p:spPr bwMode="auto">
          <a:xfrm>
            <a:off x="5664457" y="1581151"/>
            <a:ext cx="15580800" cy="3309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ctr"/>
            <a:r>
              <a:rPr lang="en-US" sz="7500" b="1" dirty="0">
                <a:latin typeface="Arial" charset="0"/>
              </a:rPr>
              <a:t>Paper Title </a:t>
            </a:r>
          </a:p>
          <a:p>
            <a:pPr algn="ctr"/>
            <a:r>
              <a:rPr lang="en-US" sz="7500" b="1" dirty="0">
                <a:latin typeface="Arial" charset="0"/>
              </a:rPr>
              <a:t>(Center, Arial (Bold) 80)</a:t>
            </a:r>
          </a:p>
          <a:p>
            <a:pPr algn="ctr"/>
            <a:r>
              <a:rPr lang="en-US" sz="6000" dirty="0">
                <a:latin typeface="Arial" charset="0"/>
              </a:rPr>
              <a:t>Authors &amp; Affiliation Including Email (Arial 60)</a:t>
            </a:r>
          </a:p>
        </p:txBody>
      </p:sp>
      <p:sp>
        <p:nvSpPr>
          <p:cNvPr id="2053" name="TextBox 5"/>
          <p:cNvSpPr txBox="1">
            <a:spLocks noChangeArrowheads="1"/>
          </p:cNvSpPr>
          <p:nvPr/>
        </p:nvSpPr>
        <p:spPr bwMode="auto">
          <a:xfrm>
            <a:off x="367507" y="3202037"/>
            <a:ext cx="5177422" cy="1001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ctr"/>
            <a:r>
              <a:rPr lang="en-US" sz="3000" dirty="0">
                <a:latin typeface="Arial" charset="0"/>
              </a:rPr>
              <a:t>June 17 - 20, 2026, </a:t>
            </a:r>
          </a:p>
          <a:p>
            <a:pPr algn="ctr"/>
            <a:r>
              <a:rPr lang="en-US" sz="3000" dirty="0">
                <a:latin typeface="Arial" charset="0"/>
              </a:rPr>
              <a:t>Constanta, Romania</a:t>
            </a:r>
          </a:p>
        </p:txBody>
      </p:sp>
      <p:sp>
        <p:nvSpPr>
          <p:cNvPr id="2054" name="TextBox 6"/>
          <p:cNvSpPr txBox="1">
            <a:spLocks noChangeArrowheads="1"/>
          </p:cNvSpPr>
          <p:nvPr/>
        </p:nvSpPr>
        <p:spPr bwMode="auto">
          <a:xfrm>
            <a:off x="21245257" y="2465005"/>
            <a:ext cx="5244307" cy="1001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ctr"/>
            <a:r>
              <a:rPr lang="en-US" sz="3000" dirty="0">
                <a:latin typeface="Arial" charset="0"/>
              </a:rPr>
              <a:t>Your Institution Logo,</a:t>
            </a:r>
          </a:p>
          <a:p>
            <a:pPr algn="ctr"/>
            <a:r>
              <a:rPr lang="en-US" sz="3000" dirty="0">
                <a:latin typeface="Arial" charset="0"/>
              </a:rPr>
              <a:t>Name and Country</a:t>
            </a:r>
          </a:p>
        </p:txBody>
      </p:sp>
      <p:sp>
        <p:nvSpPr>
          <p:cNvPr id="2056" name="TextBox 8"/>
          <p:cNvSpPr txBox="1">
            <a:spLocks noChangeArrowheads="1"/>
          </p:cNvSpPr>
          <p:nvPr/>
        </p:nvSpPr>
        <p:spPr bwMode="auto">
          <a:xfrm>
            <a:off x="648098" y="7483476"/>
            <a:ext cx="12600000" cy="2293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just"/>
            <a:r>
              <a:rPr lang="en-US" sz="5000" b="1" dirty="0">
                <a:solidFill>
                  <a:srgbClr val="008080"/>
                </a:solidFill>
                <a:latin typeface="Arial" charset="0"/>
              </a:rPr>
              <a:t>Keywords: (Arial 50)</a:t>
            </a:r>
          </a:p>
          <a:p>
            <a:pPr algn="just"/>
            <a:endParaRPr lang="en-US" sz="3000" dirty="0">
              <a:latin typeface="Arial" charset="0"/>
            </a:endParaRPr>
          </a:p>
          <a:p>
            <a:pPr algn="just"/>
            <a:r>
              <a:rPr lang="en-US" sz="3200" dirty="0"/>
              <a:t>Please provide the same list of 4-5 keywords as in the final article that will be sent for reviewing before publication. (Arial 30)</a:t>
            </a:r>
          </a:p>
        </p:txBody>
      </p:sp>
      <p:sp>
        <p:nvSpPr>
          <p:cNvPr id="2058" name="TextBox 14"/>
          <p:cNvSpPr txBox="1">
            <a:spLocks noChangeArrowheads="1"/>
          </p:cNvSpPr>
          <p:nvPr/>
        </p:nvSpPr>
        <p:spPr bwMode="auto">
          <a:xfrm>
            <a:off x="679922" y="10355262"/>
            <a:ext cx="12600000" cy="6233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6928" tIns="38464" rIns="76928" bIns="38464">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just"/>
            <a:r>
              <a:rPr lang="en-US" sz="5000" b="1" dirty="0">
                <a:solidFill>
                  <a:srgbClr val="008080"/>
                </a:solidFill>
                <a:latin typeface="Arial" charset="0"/>
              </a:rPr>
              <a:t>1. Introduction: (Arial 50)</a:t>
            </a:r>
          </a:p>
          <a:p>
            <a:pPr algn="just"/>
            <a:endParaRPr lang="en-US" sz="3000" dirty="0">
              <a:latin typeface="Arial" charset="0"/>
            </a:endParaRPr>
          </a:p>
          <a:p>
            <a:pPr algn="just"/>
            <a:r>
              <a:rPr lang="en-US" sz="3200" dirty="0"/>
              <a:t>In the poster introduction please provide a short description of the current state of national and international research in the field tackled by your paper. The introduction should point out why the research tackled in your paper is necessity to the field. </a:t>
            </a:r>
          </a:p>
          <a:p>
            <a:pPr algn="just"/>
            <a:r>
              <a:rPr lang="en-US" sz="3200" dirty="0"/>
              <a:t>Please do not include the paper abstract in this part of the poster. </a:t>
            </a:r>
          </a:p>
          <a:p>
            <a:pPr algn="just"/>
            <a:r>
              <a:rPr lang="en-US" sz="3200" dirty="0"/>
              <a:t>The poster must be written in English respecting the template settings shown. </a:t>
            </a:r>
          </a:p>
          <a:p>
            <a:pPr algn="just"/>
            <a:r>
              <a:rPr lang="en-US" sz="3200" dirty="0"/>
              <a:t>Please make sure that the paper submitted is original and the publisher’s requirements are met. The figures, tables and equations in the poster must be clear and their wording must respect the example rules.</a:t>
            </a:r>
          </a:p>
        </p:txBody>
      </p:sp>
      <p:sp>
        <p:nvSpPr>
          <p:cNvPr id="2059" name="Rectangle 1"/>
          <p:cNvSpPr>
            <a:spLocks noChangeArrowheads="1"/>
          </p:cNvSpPr>
          <p:nvPr/>
        </p:nvSpPr>
        <p:spPr bwMode="auto">
          <a:xfrm>
            <a:off x="736996" y="16762643"/>
            <a:ext cx="12600000"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n-US" sz="5000" b="1" dirty="0">
                <a:solidFill>
                  <a:srgbClr val="008080"/>
                </a:solidFill>
                <a:latin typeface="Arial" charset="0"/>
              </a:rPr>
              <a:t>2. Experimental Part: (Arial 50)</a:t>
            </a:r>
          </a:p>
          <a:p>
            <a:pPr algn="just"/>
            <a:endParaRPr lang="en-US" sz="3000" dirty="0">
              <a:latin typeface="Arial" charset="0"/>
            </a:endParaRPr>
          </a:p>
          <a:p>
            <a:pPr algn="just"/>
            <a:r>
              <a:rPr lang="en-US" sz="3200" dirty="0"/>
              <a:t>In this part of the poster please present briefly the experimental research method(s) used. </a:t>
            </a:r>
          </a:p>
          <a:p>
            <a:pPr algn="just"/>
            <a:r>
              <a:rPr lang="en-US" sz="3200" dirty="0"/>
              <a:t>You may include the equations, tables and graphs which are part of the research methodology chosen. </a:t>
            </a:r>
          </a:p>
          <a:p>
            <a:pPr algn="just"/>
            <a:r>
              <a:rPr lang="en-US" sz="3200" dirty="0"/>
              <a:t>It is also advisable to point out the advantages of the method used as opposed to the disadvantages of the other experimental research methods. </a:t>
            </a:r>
          </a:p>
          <a:p>
            <a:pPr algn="just"/>
            <a:r>
              <a:rPr lang="en-US" sz="3200" dirty="0"/>
              <a:t>This section should also include the materials used and the production or processing technologies employed. If the paper deals with the development of materials / technologies please provide the main characteristics obtained.</a:t>
            </a:r>
          </a:p>
        </p:txBody>
      </p:sp>
      <mc:AlternateContent xmlns:mc="http://schemas.openxmlformats.org/markup-compatibility/2006" xmlns:a14="http://schemas.microsoft.com/office/drawing/2010/main">
        <mc:Choice Requires="a14">
          <p:sp>
            <p:nvSpPr>
              <p:cNvPr id="2060" name="TextBox 2"/>
              <p:cNvSpPr txBox="1">
                <a:spLocks noChangeArrowheads="1"/>
              </p:cNvSpPr>
              <p:nvPr/>
            </p:nvSpPr>
            <p:spPr bwMode="auto">
              <a:xfrm>
                <a:off x="648098" y="23934145"/>
                <a:ext cx="12600000" cy="177857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just"/>
                <a:r>
                  <a:rPr lang="en-US" sz="5000" b="1" dirty="0">
                    <a:solidFill>
                      <a:srgbClr val="008080"/>
                    </a:solidFill>
                    <a:latin typeface="Arial" charset="0"/>
                  </a:rPr>
                  <a:t>3. Results and Discussions: (Arial 50)</a:t>
                </a:r>
              </a:p>
              <a:p>
                <a:pPr algn="just"/>
                <a:endParaRPr lang="en-US" sz="3000" b="1" dirty="0">
                  <a:solidFill>
                    <a:srgbClr val="008080"/>
                  </a:solidFill>
                  <a:latin typeface="Arial" charset="0"/>
                </a:endParaRPr>
              </a:p>
              <a:p>
                <a:pPr algn="just"/>
                <a:r>
                  <a:rPr lang="en-US" sz="3200" dirty="0"/>
                  <a:t>In this section please describe the main results obtained in the paper, results that contain graphs, tables, equations, etc., with a good resolution (300dpi) to be viewed from about 1.5 meters. Please follow the template below.</a:t>
                </a: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ctr"/>
                <a:r>
                  <a:rPr lang="en-US" sz="3000" b="1" dirty="0">
                    <a:latin typeface="Arial" charset="0"/>
                  </a:rPr>
                  <a:t>Figure 1. </a:t>
                </a:r>
                <a:r>
                  <a:rPr lang="en-US" sz="3000" dirty="0">
                    <a:latin typeface="Arial" charset="0"/>
                  </a:rPr>
                  <a:t>Characteristic of curves for test number 1</a:t>
                </a:r>
              </a:p>
              <a:p>
                <a:pPr algn="just"/>
                <a:endParaRPr lang="en-US" sz="3000" dirty="0">
                  <a:latin typeface="Arial" charset="0"/>
                </a:endParaRPr>
              </a:p>
              <a:p>
                <a:r>
                  <a:rPr lang="en-US" sz="3200" dirty="0"/>
                  <a:t>In order to write the equations, please see the following example:</a:t>
                </a:r>
              </a:p>
              <a:p>
                <a:r>
                  <a:rPr lang="en-GB" sz="3200" dirty="0"/>
                  <a:t>The forces that act against a spherical particle of  </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𝑟</m:t>
                        </m:r>
                      </m:e>
                      <m:sub>
                        <m:r>
                          <a:rPr lang="en-GB" sz="3200" i="1">
                            <a:latin typeface="Cambria Math"/>
                          </a:rPr>
                          <m:t>𝑝</m:t>
                        </m:r>
                      </m:sub>
                    </m:sSub>
                  </m:oMath>
                </a14:m>
                <a:r>
                  <a:rPr lang="en-GB" sz="3200" dirty="0"/>
                  <a:t> radius and </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𝜌</m:t>
                        </m:r>
                      </m:e>
                      <m:sub>
                        <m:r>
                          <a:rPr lang="en-GB" sz="3200" i="1">
                            <a:latin typeface="Cambria Math"/>
                          </a:rPr>
                          <m:t>𝑝</m:t>
                        </m:r>
                      </m:sub>
                    </m:sSub>
                  </m:oMath>
                </a14:m>
                <a:r>
                  <a:rPr lang="en-GB" sz="3200" dirty="0"/>
                  <a:t> density that moves with </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𝑉</m:t>
                        </m:r>
                      </m:e>
                      <m:sub>
                        <m:r>
                          <a:rPr lang="en-GB" sz="3200" i="1">
                            <a:latin typeface="Cambria Math"/>
                          </a:rPr>
                          <m:t>𝑝</m:t>
                        </m:r>
                      </m:sub>
                    </m:sSub>
                  </m:oMath>
                </a14:m>
                <a:r>
                  <a:rPr lang="en-GB" sz="3200" dirty="0"/>
                  <a:t> speed in solidification front influence area, are [1]:</a:t>
                </a:r>
                <a:endParaRPr lang="en-US" sz="3200" dirty="0"/>
              </a:p>
              <a:p>
                <a:pPr lvl="0" algn="ctr"/>
                <a:r>
                  <a:rPr lang="en-GB" sz="3200" dirty="0"/>
                  <a:t>The gravitational force  </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𝐹</m:t>
                        </m:r>
                      </m:e>
                      <m:sub>
                        <m:r>
                          <a:rPr lang="en-GB" sz="3200" i="1">
                            <a:latin typeface="Cambria Math"/>
                          </a:rPr>
                          <m:t>𝑔</m:t>
                        </m:r>
                      </m:sub>
                    </m:sSub>
                    <m:r>
                      <a:rPr lang="en-GB" sz="3200" i="1">
                        <a:latin typeface="Cambria Math"/>
                      </a:rPr>
                      <m:t>=4</m:t>
                    </m:r>
                    <m:r>
                      <a:rPr lang="en-GB" sz="3200" i="1">
                        <a:latin typeface="Cambria Math"/>
                      </a:rPr>
                      <m:t>𝜋</m:t>
                    </m:r>
                    <m:sSubSup>
                      <m:sSubSupPr>
                        <m:ctrlPr>
                          <a:rPr lang="en-US" sz="3200" i="1">
                            <a:latin typeface="Cambria Math" panose="02040503050406030204" pitchFamily="18" charset="0"/>
                          </a:rPr>
                        </m:ctrlPr>
                      </m:sSubSupPr>
                      <m:e>
                        <m:r>
                          <a:rPr lang="en-GB" sz="3200" i="1">
                            <a:latin typeface="Cambria Math"/>
                          </a:rPr>
                          <m:t>𝑟</m:t>
                        </m:r>
                      </m:e>
                      <m:sub>
                        <m:r>
                          <a:rPr lang="en-GB" sz="3200" i="1">
                            <a:latin typeface="Cambria Math"/>
                          </a:rPr>
                          <m:t>𝑝</m:t>
                        </m:r>
                      </m:sub>
                      <m:sup>
                        <m:r>
                          <a:rPr lang="en-GB" sz="3200" i="1">
                            <a:latin typeface="Cambria Math"/>
                          </a:rPr>
                          <m:t>3</m:t>
                        </m:r>
                      </m:sup>
                    </m:sSubSup>
                    <m:sSub>
                      <m:sSubPr>
                        <m:ctrlPr>
                          <a:rPr lang="en-US" sz="3200" i="1">
                            <a:latin typeface="Cambria Math" panose="02040503050406030204" pitchFamily="18" charset="0"/>
                          </a:rPr>
                        </m:ctrlPr>
                      </m:sSubPr>
                      <m:e>
                        <m:r>
                          <a:rPr lang="en-GB" sz="3200" i="1">
                            <a:latin typeface="Cambria Math"/>
                          </a:rPr>
                          <m:t>𝜌</m:t>
                        </m:r>
                      </m:e>
                      <m:sub>
                        <m:r>
                          <a:rPr lang="en-GB" sz="3200" i="1">
                            <a:latin typeface="Cambria Math"/>
                          </a:rPr>
                          <m:t>𝑝</m:t>
                        </m:r>
                      </m:sub>
                    </m:sSub>
                    <m:r>
                      <a:rPr lang="en-GB" sz="3200" i="1">
                        <a:latin typeface="Cambria Math"/>
                      </a:rPr>
                      <m:t>𝑔</m:t>
                    </m:r>
                    <m:r>
                      <a:rPr lang="en-GB" sz="3200" i="1">
                        <a:latin typeface="Cambria Math"/>
                      </a:rPr>
                      <m:t>/3</m:t>
                    </m:r>
                  </m:oMath>
                </a14:m>
                <a:r>
                  <a:rPr lang="en-GB" sz="3200" dirty="0"/>
                  <a:t> 	(1)</a:t>
                </a:r>
                <a:endParaRPr lang="en-US" sz="3200" dirty="0"/>
              </a:p>
              <a:p>
                <a:pPr lvl="0" algn="ctr"/>
                <a:r>
                  <a:rPr lang="en-GB" sz="3200" dirty="0"/>
                  <a:t>The </a:t>
                </a:r>
                <a:r>
                  <a:rPr lang="en-US" sz="3200" dirty="0"/>
                  <a:t>Buoyancy </a:t>
                </a:r>
                <a:r>
                  <a:rPr lang="en-GB" sz="3200" dirty="0"/>
                  <a:t>force </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𝐹</m:t>
                        </m:r>
                      </m:e>
                      <m:sub>
                        <m:r>
                          <a:rPr lang="en-GB" sz="3200" i="1">
                            <a:latin typeface="Cambria Math"/>
                          </a:rPr>
                          <m:t>𝐴</m:t>
                        </m:r>
                      </m:sub>
                    </m:sSub>
                    <m:r>
                      <a:rPr lang="en-GB" sz="3200" i="1">
                        <a:latin typeface="Cambria Math"/>
                      </a:rPr>
                      <m:t>=4</m:t>
                    </m:r>
                    <m:r>
                      <a:rPr lang="en-GB" sz="3200" i="1">
                        <a:latin typeface="Cambria Math"/>
                      </a:rPr>
                      <m:t>𝜋</m:t>
                    </m:r>
                    <m:sSubSup>
                      <m:sSubSupPr>
                        <m:ctrlPr>
                          <a:rPr lang="en-US" sz="3200" i="1">
                            <a:latin typeface="Cambria Math" panose="02040503050406030204" pitchFamily="18" charset="0"/>
                          </a:rPr>
                        </m:ctrlPr>
                      </m:sSubSupPr>
                      <m:e>
                        <m:r>
                          <a:rPr lang="en-GB" sz="3200" i="1">
                            <a:latin typeface="Cambria Math"/>
                          </a:rPr>
                          <m:t>𝑟</m:t>
                        </m:r>
                      </m:e>
                      <m:sub>
                        <m:r>
                          <a:rPr lang="en-GB" sz="3200" i="1">
                            <a:latin typeface="Cambria Math"/>
                          </a:rPr>
                          <m:t>𝑝</m:t>
                        </m:r>
                      </m:sub>
                      <m:sup>
                        <m:r>
                          <a:rPr lang="en-GB" sz="3200" i="1">
                            <a:latin typeface="Cambria Math"/>
                          </a:rPr>
                          <m:t>3</m:t>
                        </m:r>
                      </m:sup>
                    </m:sSubSup>
                    <m:sSub>
                      <m:sSubPr>
                        <m:ctrlPr>
                          <a:rPr lang="en-US" sz="3200" i="1">
                            <a:latin typeface="Cambria Math" panose="02040503050406030204" pitchFamily="18" charset="0"/>
                          </a:rPr>
                        </m:ctrlPr>
                      </m:sSubPr>
                      <m:e>
                        <m:r>
                          <a:rPr lang="en-GB" sz="3200" i="1">
                            <a:latin typeface="Cambria Math"/>
                          </a:rPr>
                          <m:t>𝜌</m:t>
                        </m:r>
                      </m:e>
                      <m:sub>
                        <m:r>
                          <a:rPr lang="en-GB" sz="3200" i="1">
                            <a:latin typeface="Cambria Math"/>
                          </a:rPr>
                          <m:t>𝐿</m:t>
                        </m:r>
                      </m:sub>
                    </m:sSub>
                    <m:r>
                      <a:rPr lang="en-GB" sz="3200" i="1">
                        <a:latin typeface="Cambria Math"/>
                      </a:rPr>
                      <m:t>𝑔</m:t>
                    </m:r>
                    <m:r>
                      <a:rPr lang="en-GB" sz="3200" i="1">
                        <a:latin typeface="Cambria Math"/>
                      </a:rPr>
                      <m:t>/3</m:t>
                    </m:r>
                  </m:oMath>
                </a14:m>
                <a:r>
                  <a:rPr lang="en-GB" sz="3200" dirty="0"/>
                  <a:t>	(2)</a:t>
                </a:r>
                <a:endParaRPr lang="en-US" sz="3200" dirty="0"/>
              </a:p>
              <a:p>
                <a:pPr algn="ctr"/>
                <a:r>
                  <a:rPr lang="en-GB" sz="3200" dirty="0">
                    <a:effectLst/>
                  </a:rPr>
                  <a:t>The Stokes force  </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𝐹</m:t>
                        </m:r>
                      </m:e>
                      <m:sub>
                        <m:r>
                          <a:rPr lang="en-GB" sz="3200" i="1">
                            <a:latin typeface="Cambria Math"/>
                          </a:rPr>
                          <m:t>𝑠</m:t>
                        </m:r>
                      </m:sub>
                    </m:sSub>
                    <m:r>
                      <a:rPr lang="en-GB" sz="3200" i="1">
                        <a:latin typeface="Cambria Math"/>
                      </a:rPr>
                      <m:t>=6</m:t>
                    </m:r>
                    <m:r>
                      <a:rPr lang="en-GB" sz="3200" i="1">
                        <a:latin typeface="Cambria Math"/>
                      </a:rPr>
                      <m:t>𝜋</m:t>
                    </m:r>
                  </m:oMath>
                </a14:m>
                <a:r>
                  <a:rPr lang="en-GB" sz="3200" dirty="0">
                    <a:effectLst/>
                  </a:rPr>
                  <a:t>η</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𝑟</m:t>
                        </m:r>
                      </m:e>
                      <m:sub>
                        <m:r>
                          <a:rPr lang="en-GB" sz="3200" i="1">
                            <a:latin typeface="Cambria Math"/>
                          </a:rPr>
                          <m:t>𝑝</m:t>
                        </m:r>
                      </m:sub>
                    </m:sSub>
                    <m:sSub>
                      <m:sSubPr>
                        <m:ctrlPr>
                          <a:rPr lang="en-US" sz="3200" i="1">
                            <a:latin typeface="Cambria Math" panose="02040503050406030204" pitchFamily="18" charset="0"/>
                          </a:rPr>
                        </m:ctrlPr>
                      </m:sSubPr>
                      <m:e>
                        <m:r>
                          <a:rPr lang="en-GB" sz="3200" i="1">
                            <a:latin typeface="Cambria Math"/>
                          </a:rPr>
                          <m:t>𝑉</m:t>
                        </m:r>
                      </m:e>
                      <m:sub>
                        <m:r>
                          <a:rPr lang="en-GB" sz="3200" i="1">
                            <a:latin typeface="Cambria Math"/>
                          </a:rPr>
                          <m:t>𝑝</m:t>
                        </m:r>
                      </m:sub>
                    </m:sSub>
                  </m:oMath>
                </a14:m>
                <a:r>
                  <a:rPr lang="en-GB" sz="3200" dirty="0">
                    <a:effectLst/>
                  </a:rPr>
                  <a:t>	(3)</a:t>
                </a:r>
                <a:endParaRPr lang="en-US" sz="3200" dirty="0"/>
              </a:p>
              <a:p>
                <a:pPr algn="ctr"/>
                <a:r>
                  <a:rPr lang="en-GB" sz="3200" dirty="0">
                    <a:effectLst/>
                  </a:rPr>
                  <a:t>The rejection force given by the interfacial energies </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𝐹</m:t>
                        </m:r>
                      </m:e>
                      <m:sub>
                        <m:r>
                          <a:rPr lang="en-GB" sz="3200" i="1">
                            <a:latin typeface="Cambria Math"/>
                          </a:rPr>
                          <m:t>𝜎</m:t>
                        </m:r>
                      </m:sub>
                    </m:sSub>
                    <m:r>
                      <a:rPr lang="en-GB" sz="3200" i="1">
                        <a:latin typeface="Cambria Math"/>
                      </a:rPr>
                      <m:t>=2</m:t>
                    </m:r>
                    <m:r>
                      <a:rPr lang="en-GB" sz="3200" i="1">
                        <a:latin typeface="Cambria Math"/>
                      </a:rPr>
                      <m:t>𝜋</m:t>
                    </m:r>
                    <m:r>
                      <a:rPr lang="en-GB" sz="3200" i="1">
                        <a:latin typeface="Cambria Math"/>
                      </a:rPr>
                      <m:t>𝑟</m:t>
                    </m:r>
                    <m:r>
                      <a:rPr lang="en-GB" sz="3200" i="1">
                        <a:latin typeface="Cambria Math"/>
                      </a:rPr>
                      <m:t>∆</m:t>
                    </m:r>
                    <m:r>
                      <a:rPr lang="en-GB" sz="3200" i="1">
                        <a:latin typeface="Cambria Math"/>
                      </a:rPr>
                      <m:t>𝜎</m:t>
                    </m:r>
                    <m:r>
                      <a:rPr lang="en-US" sz="3200" b="0" i="0" smtClean="0">
                        <a:latin typeface="Cambria Math"/>
                      </a:rPr>
                      <m:t> </m:t>
                    </m:r>
                  </m:oMath>
                </a14:m>
                <a:r>
                  <a:rPr lang="en-GB" sz="3200" dirty="0">
                    <a:effectLst/>
                  </a:rPr>
                  <a:t>(4)</a:t>
                </a:r>
                <a:endParaRPr lang="en-US" sz="3200" dirty="0">
                  <a:effectLst/>
                </a:endParaRPr>
              </a:p>
              <a:p>
                <a:r>
                  <a:rPr lang="en-GB" sz="3200" dirty="0">
                    <a:effectLst/>
                  </a:rPr>
                  <a:t>in which:</a:t>
                </a:r>
              </a:p>
              <a:p>
                <a:pPr algn="ctr"/>
                <a14:m>
                  <m:oMath xmlns:m="http://schemas.openxmlformats.org/officeDocument/2006/math">
                    <m:r>
                      <a:rPr lang="en-GB" sz="3200">
                        <a:latin typeface="Cambria Math"/>
                      </a:rPr>
                      <m:t>∆</m:t>
                    </m:r>
                    <m:r>
                      <m:rPr>
                        <m:sty m:val="p"/>
                      </m:rPr>
                      <a:rPr lang="en-GB" sz="3200">
                        <a:latin typeface="Cambria Math"/>
                      </a:rPr>
                      <m:t>σ</m:t>
                    </m:r>
                    <m:r>
                      <a:rPr lang="en-GB" sz="3200">
                        <a:latin typeface="Cambria Math"/>
                      </a:rPr>
                      <m:t>=∆</m:t>
                    </m:r>
                    <m:sSub>
                      <m:sSubPr>
                        <m:ctrlPr>
                          <a:rPr lang="en-US" sz="3200" i="1">
                            <a:latin typeface="Cambria Math" panose="02040503050406030204" pitchFamily="18" charset="0"/>
                          </a:rPr>
                        </m:ctrlPr>
                      </m:sSubPr>
                      <m:e>
                        <m:r>
                          <m:rPr>
                            <m:sty m:val="p"/>
                          </m:rPr>
                          <a:rPr lang="en-GB" sz="3200">
                            <a:latin typeface="Cambria Math"/>
                          </a:rPr>
                          <m:t>σ</m:t>
                        </m:r>
                      </m:e>
                      <m:sub>
                        <m:r>
                          <a:rPr lang="en-GB" sz="3200">
                            <a:latin typeface="Cambria Math"/>
                          </a:rPr>
                          <m:t>0</m:t>
                        </m:r>
                      </m:sub>
                    </m:sSub>
                    <m:r>
                      <a:rPr lang="en-GB" sz="3200">
                        <a:latin typeface="Cambria Math"/>
                      </a:rPr>
                      <m:t>(</m:t>
                    </m:r>
                    <m:sSup>
                      <m:sSupPr>
                        <m:ctrlPr>
                          <a:rPr lang="en-US" sz="3200" i="1">
                            <a:latin typeface="Cambria Math" panose="02040503050406030204" pitchFamily="18" charset="0"/>
                          </a:rPr>
                        </m:ctrlPr>
                      </m:sSupPr>
                      <m:e>
                        <m:sSub>
                          <m:sSubPr>
                            <m:ctrlPr>
                              <a:rPr lang="en-US" sz="3200" i="1">
                                <a:latin typeface="Cambria Math" panose="02040503050406030204" pitchFamily="18" charset="0"/>
                              </a:rPr>
                            </m:ctrlPr>
                          </m:sSubPr>
                          <m:e>
                            <m:r>
                              <m:rPr>
                                <m:sty m:val="p"/>
                              </m:rPr>
                              <a:rPr lang="en-GB" sz="3200">
                                <a:latin typeface="Cambria Math"/>
                              </a:rPr>
                              <m:t>d</m:t>
                            </m:r>
                          </m:e>
                          <m:sub>
                            <m:r>
                              <a:rPr lang="en-GB" sz="3200">
                                <a:latin typeface="Cambria Math"/>
                              </a:rPr>
                              <m:t>0</m:t>
                            </m:r>
                          </m:sub>
                        </m:sSub>
                        <m:r>
                          <a:rPr lang="en-GB" sz="3200">
                            <a:latin typeface="Cambria Math"/>
                          </a:rPr>
                          <m:t>/</m:t>
                        </m:r>
                        <m:r>
                          <m:rPr>
                            <m:sty m:val="p"/>
                          </m:rPr>
                          <a:rPr lang="en-GB" sz="3200">
                            <a:latin typeface="Cambria Math"/>
                          </a:rPr>
                          <m:t>z</m:t>
                        </m:r>
                        <m:r>
                          <a:rPr lang="en-GB" sz="3200">
                            <a:latin typeface="Cambria Math"/>
                          </a:rPr>
                          <m:t>)</m:t>
                        </m:r>
                      </m:e>
                      <m:sup>
                        <m:r>
                          <m:rPr>
                            <m:sty m:val="p"/>
                          </m:rPr>
                          <a:rPr lang="en-GB" sz="3200">
                            <a:latin typeface="Cambria Math"/>
                          </a:rPr>
                          <m:t>n</m:t>
                        </m:r>
                      </m:sup>
                    </m:sSup>
                  </m:oMath>
                </a14:m>
                <a:r>
                  <a:rPr lang="en-GB" sz="3200" dirty="0">
                    <a:effectLst/>
                  </a:rPr>
                  <a:t> with n=2,3...7 	 (5)</a:t>
                </a:r>
                <a:endParaRPr lang="en-US" sz="3200" dirty="0">
                  <a:effectLst/>
                </a:endParaRPr>
              </a:p>
              <a:p>
                <a:r>
                  <a:rPr lang="en-GB" sz="3200" dirty="0">
                    <a:effectLst/>
                  </a:rPr>
                  <a:t>and </a:t>
                </a:r>
              </a:p>
              <a:p>
                <a:pPr algn="ctr"/>
                <a14:m>
                  <m:oMath xmlns:m="http://schemas.openxmlformats.org/officeDocument/2006/math">
                    <m:sSub>
                      <m:sSubPr>
                        <m:ctrlPr>
                          <a:rPr lang="en-US" sz="3200" i="1">
                            <a:latin typeface="Cambria Math" panose="02040503050406030204" pitchFamily="18" charset="0"/>
                          </a:rPr>
                        </m:ctrlPr>
                      </m:sSubPr>
                      <m:e>
                        <m:r>
                          <a:rPr lang="en-GB" sz="3200">
                            <a:latin typeface="Cambria Math"/>
                          </a:rPr>
                          <m:t>∆</m:t>
                        </m:r>
                        <m:r>
                          <m:rPr>
                            <m:sty m:val="p"/>
                          </m:rPr>
                          <a:rPr lang="en-GB" sz="3200">
                            <a:latin typeface="Cambria Math"/>
                          </a:rPr>
                          <m:t>σ</m:t>
                        </m:r>
                      </m:e>
                      <m:sub>
                        <m:r>
                          <a:rPr lang="en-GB" sz="3200">
                            <a:latin typeface="Cambria Math"/>
                          </a:rPr>
                          <m:t>0</m:t>
                        </m:r>
                      </m:sub>
                    </m:sSub>
                    <m:r>
                      <a:rPr lang="en-GB" sz="3200">
                        <a:latin typeface="Cambria Math"/>
                      </a:rPr>
                      <m:t>=</m:t>
                    </m:r>
                    <m:sSub>
                      <m:sSubPr>
                        <m:ctrlPr>
                          <a:rPr lang="en-US" sz="3200" i="1">
                            <a:latin typeface="Cambria Math" panose="02040503050406030204" pitchFamily="18" charset="0"/>
                          </a:rPr>
                        </m:ctrlPr>
                      </m:sSubPr>
                      <m:e>
                        <m:r>
                          <m:rPr>
                            <m:sty m:val="p"/>
                          </m:rPr>
                          <a:rPr lang="en-GB" sz="3200">
                            <a:latin typeface="Cambria Math"/>
                          </a:rPr>
                          <m:t>σ</m:t>
                        </m:r>
                      </m:e>
                      <m:sub>
                        <m:r>
                          <m:rPr>
                            <m:sty m:val="p"/>
                          </m:rPr>
                          <a:rPr lang="en-GB" sz="3200">
                            <a:latin typeface="Cambria Math"/>
                          </a:rPr>
                          <m:t>PS</m:t>
                        </m:r>
                      </m:sub>
                    </m:sSub>
                    <m:r>
                      <a:rPr lang="en-GB" sz="3200" i="1">
                        <a:latin typeface="Cambria Math"/>
                      </a:rPr>
                      <m:t>−</m:t>
                    </m:r>
                    <m:sSub>
                      <m:sSubPr>
                        <m:ctrlPr>
                          <a:rPr lang="en-US" sz="3200" i="1">
                            <a:latin typeface="Cambria Math" panose="02040503050406030204" pitchFamily="18" charset="0"/>
                          </a:rPr>
                        </m:ctrlPr>
                      </m:sSubPr>
                      <m:e>
                        <m:r>
                          <m:rPr>
                            <m:sty m:val="p"/>
                          </m:rPr>
                          <a:rPr lang="en-GB" sz="3200">
                            <a:latin typeface="Cambria Math"/>
                          </a:rPr>
                          <m:t>σ</m:t>
                        </m:r>
                      </m:e>
                      <m:sub>
                        <m:r>
                          <m:rPr>
                            <m:sty m:val="p"/>
                          </m:rPr>
                          <a:rPr lang="en-GB" sz="3200">
                            <a:latin typeface="Cambria Math"/>
                          </a:rPr>
                          <m:t>PL</m:t>
                        </m:r>
                      </m:sub>
                    </m:sSub>
                  </m:oMath>
                </a14:m>
                <a:r>
                  <a:rPr lang="en-GB" sz="3200" dirty="0">
                    <a:effectLst/>
                  </a:rPr>
                  <a:t>	 </a:t>
                </a:r>
                <a:r>
                  <a:rPr lang="en-GB" sz="3200">
                    <a:effectLst/>
                  </a:rPr>
                  <a:t>	(6</a:t>
                </a:r>
                <a:r>
                  <a:rPr lang="en-GB" sz="3200" dirty="0">
                    <a:effectLst/>
                  </a:rPr>
                  <a:t>)</a:t>
                </a:r>
                <a:endParaRPr lang="en-US" sz="3200" dirty="0">
                  <a:effectLst/>
                </a:endParaRPr>
              </a:p>
              <a:p>
                <a:endParaRPr lang="en-GB" sz="3200" dirty="0">
                  <a:effectLst/>
                </a:endParaRPr>
              </a:p>
              <a:p>
                <a:r>
                  <a:rPr lang="en-GB" sz="3200" dirty="0">
                    <a:effectLst/>
                  </a:rPr>
                  <a:t>where: </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𝜎</m:t>
                        </m:r>
                      </m:e>
                      <m:sub>
                        <m:r>
                          <a:rPr lang="en-GB" sz="3200" i="1">
                            <a:latin typeface="Cambria Math"/>
                          </a:rPr>
                          <m:t>𝑃𝑆</m:t>
                        </m:r>
                      </m:sub>
                    </m:sSub>
                  </m:oMath>
                </a14:m>
                <a:r>
                  <a:rPr lang="en-GB" sz="3200" dirty="0">
                    <a:effectLst/>
                  </a:rPr>
                  <a:t> is the particle-solid inter-phase tension and </a:t>
                </a:r>
                <a14:m>
                  <m:oMath xmlns:m="http://schemas.openxmlformats.org/officeDocument/2006/math">
                    <m:sSub>
                      <m:sSubPr>
                        <m:ctrlPr>
                          <a:rPr lang="en-US" sz="3200" i="1">
                            <a:latin typeface="Cambria Math" panose="02040503050406030204" pitchFamily="18" charset="0"/>
                          </a:rPr>
                        </m:ctrlPr>
                      </m:sSubPr>
                      <m:e>
                        <m:r>
                          <a:rPr lang="en-GB" sz="3200" i="1">
                            <a:latin typeface="Cambria Math"/>
                          </a:rPr>
                          <m:t>𝜎</m:t>
                        </m:r>
                      </m:e>
                      <m:sub>
                        <m:r>
                          <a:rPr lang="en-GB" sz="3200" i="1">
                            <a:latin typeface="Cambria Math"/>
                          </a:rPr>
                          <m:t>𝑃𝐿</m:t>
                        </m:r>
                      </m:sub>
                    </m:sSub>
                  </m:oMath>
                </a14:m>
                <a:r>
                  <a:rPr lang="en-GB" sz="3200" dirty="0">
                    <a:effectLst/>
                  </a:rPr>
                  <a:t> is the particle-liquid inter-phase tension.</a:t>
                </a:r>
                <a:endParaRPr lang="en-US" sz="3200" dirty="0">
                  <a:effectLst/>
                </a:endParaRPr>
              </a:p>
            </p:txBody>
          </p:sp>
        </mc:Choice>
        <mc:Fallback xmlns="">
          <p:sp>
            <p:nvSpPr>
              <p:cNvPr id="2060" name="TextBox 2"/>
              <p:cNvSpPr txBox="1">
                <a:spLocks noRot="1" noChangeAspect="1" noMove="1" noResize="1" noEditPoints="1" noAdjustHandles="1" noChangeArrowheads="1" noChangeShapeType="1" noTextEdit="1"/>
              </p:cNvSpPr>
              <p:nvPr/>
            </p:nvSpPr>
            <p:spPr bwMode="auto">
              <a:xfrm>
                <a:off x="648098" y="23934145"/>
                <a:ext cx="12600000" cy="17785766"/>
              </a:xfrm>
              <a:prstGeom prst="rect">
                <a:avLst/>
              </a:prstGeom>
              <a:blipFill rotWithShape="1">
                <a:blip r:embed="rId2"/>
                <a:stretch>
                  <a:fillRect l="-2274" t="-822" r="-1984" b="-17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2065" name="TextBox 12"/>
          <p:cNvSpPr txBox="1">
            <a:spLocks noChangeArrowheads="1"/>
          </p:cNvSpPr>
          <p:nvPr/>
        </p:nvSpPr>
        <p:spPr bwMode="auto">
          <a:xfrm>
            <a:off x="13696838" y="7916500"/>
            <a:ext cx="12600000" cy="951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ctr"/>
            <a:r>
              <a:rPr lang="en-US" sz="3000" b="1" dirty="0">
                <a:latin typeface="Arial" charset="0"/>
              </a:rPr>
              <a:t>Table 1. </a:t>
            </a:r>
            <a:r>
              <a:rPr lang="en-GB" sz="3200" dirty="0"/>
              <a:t>The chemical composition of the alloys used</a:t>
            </a:r>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endParaRPr lang="en-US" sz="3000" dirty="0">
              <a:latin typeface="Arial" charset="0"/>
            </a:endParaRPr>
          </a:p>
          <a:p>
            <a:pPr algn="just"/>
            <a:r>
              <a:rPr lang="en-US" sz="3200" dirty="0"/>
              <a:t>The results shown and related comments should be compared with the results in literature, while highlighting the novelty of the research, as well as the advantages or possible directions for further research.</a:t>
            </a:r>
          </a:p>
          <a:p>
            <a:pPr algn="just"/>
            <a:r>
              <a:rPr lang="en-US" sz="3200" dirty="0"/>
              <a:t>All the figures, tables and equations should be explained and if some of them are from literature please indicate their bibliographical sources.</a:t>
            </a:r>
          </a:p>
        </p:txBody>
      </p:sp>
      <p:sp>
        <p:nvSpPr>
          <p:cNvPr id="2069" name="TextBox 17"/>
          <p:cNvSpPr txBox="1">
            <a:spLocks noChangeArrowheads="1"/>
          </p:cNvSpPr>
          <p:nvPr/>
        </p:nvSpPr>
        <p:spPr bwMode="auto">
          <a:xfrm>
            <a:off x="672389" y="20537169"/>
            <a:ext cx="18473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endParaRPr lang="en-US" sz="5000" b="1" dirty="0">
              <a:solidFill>
                <a:srgbClr val="008080"/>
              </a:solidFill>
              <a:latin typeface="Arial" charset="0"/>
            </a:endParaRPr>
          </a:p>
        </p:txBody>
      </p:sp>
      <p:sp>
        <p:nvSpPr>
          <p:cNvPr id="2073" name="TextBox 21"/>
          <p:cNvSpPr txBox="1">
            <a:spLocks noChangeArrowheads="1"/>
          </p:cNvSpPr>
          <p:nvPr/>
        </p:nvSpPr>
        <p:spPr bwMode="auto">
          <a:xfrm>
            <a:off x="13754954" y="18066318"/>
            <a:ext cx="12362118" cy="969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r>
              <a:rPr lang="en-US" sz="5000" b="1" dirty="0">
                <a:solidFill>
                  <a:srgbClr val="008080"/>
                </a:solidFill>
                <a:latin typeface="Arial" charset="0"/>
              </a:rPr>
              <a:t>4. Conclusions: (Arial 50)</a:t>
            </a:r>
          </a:p>
          <a:p>
            <a:endParaRPr lang="en-US" sz="3000" b="1" dirty="0">
              <a:solidFill>
                <a:srgbClr val="008080"/>
              </a:solidFill>
              <a:latin typeface="Arial" charset="0"/>
            </a:endParaRPr>
          </a:p>
          <a:p>
            <a:pPr algn="just"/>
            <a:r>
              <a:rPr lang="en-US" sz="3200" dirty="0"/>
              <a:t>The conclusions should be clear, they should refer exclusively to the results obtained against those that already exist in literature.</a:t>
            </a:r>
          </a:p>
          <a:p>
            <a:pPr algn="just"/>
            <a:r>
              <a:rPr lang="en-US" sz="3200" dirty="0"/>
              <a:t>It is advisable that the ideas summarized in the conclusion be related and that their mere presentation as a sequence of ideas be avoided.</a:t>
            </a:r>
          </a:p>
          <a:p>
            <a:pPr algn="just"/>
            <a:r>
              <a:rPr lang="en-US" sz="3200" dirty="0"/>
              <a:t>Also, the conclusions should not include figures, tables and equations.</a:t>
            </a:r>
          </a:p>
          <a:p>
            <a:pPr algn="just"/>
            <a:r>
              <a:rPr lang="en-US" sz="3200" dirty="0"/>
              <a:t>The final conclusions part should refer to possible future research suggested by the author / authors.</a:t>
            </a:r>
          </a:p>
          <a:p>
            <a:pPr algn="just"/>
            <a:r>
              <a:rPr lang="en-US" sz="3200" dirty="0"/>
              <a:t>The Organizing Committee of the </a:t>
            </a:r>
            <a:r>
              <a:rPr lang="en-US" sz="3200" dirty="0" err="1"/>
              <a:t>ModTech</a:t>
            </a:r>
            <a:r>
              <a:rPr lang="en-US" sz="3200" dirty="0"/>
              <a:t> International Conference indexed by ISI Web of Science thanks all the authors / participants for their confidence and support for the improvement of the quality and visibility of our conference. </a:t>
            </a:r>
          </a:p>
          <a:p>
            <a:pPr algn="just"/>
            <a:r>
              <a:rPr lang="en-US" sz="3200" dirty="0"/>
              <a:t>Many thanks to our Keynote Speakers/Invited Speakers for their lectures of the highest scientific level, which brought an undeniable added value to our </a:t>
            </a:r>
            <a:r>
              <a:rPr lang="en-US" sz="3200" dirty="0" err="1"/>
              <a:t>ModTech</a:t>
            </a:r>
            <a:r>
              <a:rPr lang="en-US" sz="3200" dirty="0"/>
              <a:t> International Conference.</a:t>
            </a:r>
          </a:p>
          <a:p>
            <a:pPr algn="just"/>
            <a:r>
              <a:rPr lang="en-US" sz="3200" dirty="0"/>
              <a:t>Last but not least, the executive board of the </a:t>
            </a:r>
            <a:r>
              <a:rPr lang="en-US" sz="3200" dirty="0" err="1"/>
              <a:t>ModTech</a:t>
            </a:r>
            <a:r>
              <a:rPr lang="en-US" sz="3200" dirty="0"/>
              <a:t> Professional Association thanks all our sponsors for their financial / material support of our last four editions of the </a:t>
            </a:r>
            <a:r>
              <a:rPr lang="en-US" sz="3200" dirty="0" err="1"/>
              <a:t>ModTech</a:t>
            </a:r>
            <a:r>
              <a:rPr lang="en-US" sz="3200" dirty="0"/>
              <a:t> conference.</a:t>
            </a:r>
          </a:p>
        </p:txBody>
      </p:sp>
      <p:sp>
        <p:nvSpPr>
          <p:cNvPr id="2076" name="TextBox 24"/>
          <p:cNvSpPr txBox="1">
            <a:spLocks noChangeArrowheads="1"/>
          </p:cNvSpPr>
          <p:nvPr/>
        </p:nvSpPr>
        <p:spPr bwMode="auto">
          <a:xfrm>
            <a:off x="13673819" y="33701037"/>
            <a:ext cx="12600000" cy="7725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pPr algn="just"/>
            <a:r>
              <a:rPr lang="en-US" sz="5000" b="1" dirty="0">
                <a:solidFill>
                  <a:srgbClr val="008080"/>
                </a:solidFill>
                <a:latin typeface="Arial" charset="0"/>
              </a:rPr>
              <a:t>References: (Arial 50)</a:t>
            </a:r>
            <a:endParaRPr lang="en-GB" sz="3200" dirty="0"/>
          </a:p>
          <a:p>
            <a:pPr algn="just"/>
            <a:endParaRPr lang="en-GB" sz="3000" dirty="0">
              <a:latin typeface="Arial" panose="020B0604020202020204" pitchFamily="34" charset="0"/>
              <a:cs typeface="Arial" panose="020B0604020202020204" pitchFamily="34" charset="0"/>
            </a:endParaRPr>
          </a:p>
          <a:p>
            <a:pPr algn="just"/>
            <a:r>
              <a:rPr lang="en-GB" sz="3200" dirty="0"/>
              <a:t>[1] </a:t>
            </a:r>
            <a:r>
              <a:rPr lang="en-GB" sz="3200" dirty="0" err="1"/>
              <a:t>Carcea</a:t>
            </a:r>
            <a:r>
              <a:rPr lang="en-GB" sz="3200" dirty="0"/>
              <a:t>, I., </a:t>
            </a:r>
            <a:r>
              <a:rPr lang="en-GB" sz="3200" dirty="0" err="1"/>
              <a:t>Agop</a:t>
            </a:r>
            <a:r>
              <a:rPr lang="en-GB" sz="3200" dirty="0"/>
              <a:t>, M., (1995), </a:t>
            </a:r>
            <a:r>
              <a:rPr lang="en-GB" sz="3200" i="1" dirty="0"/>
              <a:t>Transition and Equilibrium Processes in Metal-Ceramic Particles Systems</a:t>
            </a:r>
            <a:r>
              <a:rPr lang="en-GB" sz="3200" dirty="0"/>
              <a:t>, Metallurgical Transactions, Vol. 26ª, pp.23-29.</a:t>
            </a:r>
          </a:p>
          <a:p>
            <a:pPr algn="just"/>
            <a:r>
              <a:rPr lang="en-GB" sz="3200" dirty="0"/>
              <a:t>[2]  Gomez, L.S., et al. (2009),  </a:t>
            </a:r>
            <a:r>
              <a:rPr lang="en-GB" sz="3200" i="1" dirty="0"/>
              <a:t>Nanostructured Y2O3 particles doped with europium</a:t>
            </a:r>
            <a:r>
              <a:rPr lang="en-GB" sz="3200" dirty="0"/>
              <a:t>, International Journal of Modern Manufacturing Technologies, </a:t>
            </a:r>
            <a:r>
              <a:rPr lang="en-GB" sz="3200" dirty="0" err="1"/>
              <a:t>Vol.I</a:t>
            </a:r>
            <a:r>
              <a:rPr lang="en-GB" sz="3200" dirty="0"/>
              <a:t>, No. 1, pp. 43-49.</a:t>
            </a:r>
          </a:p>
          <a:p>
            <a:pPr algn="just"/>
            <a:r>
              <a:rPr lang="en-GB" sz="3200" dirty="0"/>
              <a:t>[3] </a:t>
            </a:r>
            <a:r>
              <a:rPr lang="en-GB" sz="3200" dirty="0" err="1"/>
              <a:t>Rohatgi</a:t>
            </a:r>
            <a:r>
              <a:rPr lang="en-GB" sz="3200" dirty="0"/>
              <a:t>, P.K., </a:t>
            </a:r>
            <a:r>
              <a:rPr lang="en-GB" sz="3200" dirty="0" err="1"/>
              <a:t>Asthana</a:t>
            </a:r>
            <a:r>
              <a:rPr lang="en-GB" sz="3200" dirty="0"/>
              <a:t>, R., (1998), </a:t>
            </a:r>
            <a:r>
              <a:rPr lang="en-GB" sz="3200" i="1" dirty="0"/>
              <a:t>Transfer of Particles and </a:t>
            </a:r>
            <a:r>
              <a:rPr lang="en-GB" sz="3200" i="1" dirty="0" err="1"/>
              <a:t>Fibers</a:t>
            </a:r>
            <a:r>
              <a:rPr lang="en-GB" sz="3200" i="1" dirty="0"/>
              <a:t> from Gas to Liquid During Solidification Processing Composites</a:t>
            </a:r>
            <a:r>
              <a:rPr lang="en-GB" sz="3200" dirty="0"/>
              <a:t>, in Cast Reinforced  Metal Composites, edited by S.G. Fishman, A.K. </a:t>
            </a:r>
            <a:r>
              <a:rPr lang="en-GB" sz="3200" dirty="0" err="1"/>
              <a:t>Dhingra</a:t>
            </a:r>
            <a:r>
              <a:rPr lang="en-GB" sz="3200" dirty="0"/>
              <a:t>, World Materials Congress, Chicago, pp. 61-67.</a:t>
            </a:r>
          </a:p>
          <a:p>
            <a:pPr algn="just"/>
            <a:r>
              <a:rPr lang="en-GB" sz="3200" dirty="0"/>
              <a:t>[4] http://www.engr.sjsu.edu/MC2/SOP_EDAX.pdf, [Accessed 20.01.2012].</a:t>
            </a:r>
            <a:endParaRPr lang="en-US" sz="3200" dirty="0"/>
          </a:p>
          <a:p>
            <a:pPr algn="just"/>
            <a:r>
              <a:rPr lang="en-US" sz="3200" dirty="0"/>
              <a:t>[5] Wang Z, Liang P, Guan Y, Liu Y &amp; Jiang L, Indian J </a:t>
            </a:r>
            <a:r>
              <a:rPr lang="en-US" sz="3200" dirty="0" err="1"/>
              <a:t>Eng</a:t>
            </a:r>
            <a:r>
              <a:rPr lang="en-US" sz="3200" dirty="0"/>
              <a:t> Mater </a:t>
            </a:r>
            <a:r>
              <a:rPr lang="en-US" sz="3200" dirty="0" err="1"/>
              <a:t>Sci</a:t>
            </a:r>
            <a:r>
              <a:rPr lang="en-US" sz="3200" dirty="0"/>
              <a:t>, 21(2) (2014) 121-127.</a:t>
            </a:r>
          </a:p>
        </p:txBody>
      </p:sp>
      <p:sp>
        <p:nvSpPr>
          <p:cNvPr id="2077" name="TextBox 25"/>
          <p:cNvSpPr txBox="1">
            <a:spLocks noChangeArrowheads="1"/>
          </p:cNvSpPr>
          <p:nvPr/>
        </p:nvSpPr>
        <p:spPr bwMode="auto">
          <a:xfrm>
            <a:off x="13770035" y="28774469"/>
            <a:ext cx="11888150"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200">
                <a:solidFill>
                  <a:schemeClr val="tx1"/>
                </a:solidFill>
                <a:latin typeface="Calibri" pitchFamily="34" charset="0"/>
              </a:defRPr>
            </a:lvl1pPr>
            <a:lvl2pPr marL="742950" indent="-285750">
              <a:defRPr sz="8200">
                <a:solidFill>
                  <a:schemeClr val="tx1"/>
                </a:solidFill>
                <a:latin typeface="Calibri" pitchFamily="34" charset="0"/>
              </a:defRPr>
            </a:lvl2pPr>
            <a:lvl3pPr marL="1143000" indent="-228600">
              <a:defRPr sz="8200">
                <a:solidFill>
                  <a:schemeClr val="tx1"/>
                </a:solidFill>
                <a:latin typeface="Calibri" pitchFamily="34" charset="0"/>
              </a:defRPr>
            </a:lvl3pPr>
            <a:lvl4pPr marL="1600200" indent="-228600">
              <a:defRPr sz="8200">
                <a:solidFill>
                  <a:schemeClr val="tx1"/>
                </a:solidFill>
                <a:latin typeface="Calibri" pitchFamily="34" charset="0"/>
              </a:defRPr>
            </a:lvl4pPr>
            <a:lvl5pPr marL="2057400" indent="-228600">
              <a:defRPr sz="8200">
                <a:solidFill>
                  <a:schemeClr val="tx1"/>
                </a:solidFill>
                <a:latin typeface="Calibri" pitchFamily="34" charset="0"/>
              </a:defRPr>
            </a:lvl5pPr>
            <a:lvl6pPr marL="2514600" indent="-228600" defTabSz="4192588" fontAlgn="base">
              <a:spcBef>
                <a:spcPct val="0"/>
              </a:spcBef>
              <a:spcAft>
                <a:spcPct val="0"/>
              </a:spcAft>
              <a:defRPr sz="8200">
                <a:solidFill>
                  <a:schemeClr val="tx1"/>
                </a:solidFill>
                <a:latin typeface="Calibri" pitchFamily="34" charset="0"/>
              </a:defRPr>
            </a:lvl6pPr>
            <a:lvl7pPr marL="2971800" indent="-228600" defTabSz="4192588" fontAlgn="base">
              <a:spcBef>
                <a:spcPct val="0"/>
              </a:spcBef>
              <a:spcAft>
                <a:spcPct val="0"/>
              </a:spcAft>
              <a:defRPr sz="8200">
                <a:solidFill>
                  <a:schemeClr val="tx1"/>
                </a:solidFill>
                <a:latin typeface="Calibri" pitchFamily="34" charset="0"/>
              </a:defRPr>
            </a:lvl7pPr>
            <a:lvl8pPr marL="3429000" indent="-228600" defTabSz="4192588" fontAlgn="base">
              <a:spcBef>
                <a:spcPct val="0"/>
              </a:spcBef>
              <a:spcAft>
                <a:spcPct val="0"/>
              </a:spcAft>
              <a:defRPr sz="8200">
                <a:solidFill>
                  <a:schemeClr val="tx1"/>
                </a:solidFill>
                <a:latin typeface="Calibri" pitchFamily="34" charset="0"/>
              </a:defRPr>
            </a:lvl8pPr>
            <a:lvl9pPr marL="3886200" indent="-228600" defTabSz="4192588" fontAlgn="base">
              <a:spcBef>
                <a:spcPct val="0"/>
              </a:spcBef>
              <a:spcAft>
                <a:spcPct val="0"/>
              </a:spcAft>
              <a:defRPr sz="8200">
                <a:solidFill>
                  <a:schemeClr val="tx1"/>
                </a:solidFill>
                <a:latin typeface="Calibri" pitchFamily="34" charset="0"/>
              </a:defRPr>
            </a:lvl9pPr>
          </a:lstStyle>
          <a:p>
            <a:r>
              <a:rPr lang="en-US" sz="5000" b="1" dirty="0">
                <a:solidFill>
                  <a:srgbClr val="008080"/>
                </a:solidFill>
                <a:latin typeface="Arial" charset="0"/>
              </a:rPr>
              <a:t>5. Acknowledgments: (Arial 50)</a:t>
            </a:r>
            <a:endParaRPr lang="en-GB" sz="3200" dirty="0"/>
          </a:p>
          <a:p>
            <a:endParaRPr lang="en-US" sz="3000" b="1" dirty="0">
              <a:solidFill>
                <a:srgbClr val="008080"/>
              </a:solidFill>
              <a:latin typeface="Arial" charset="0"/>
            </a:endParaRPr>
          </a:p>
          <a:p>
            <a:pPr algn="just"/>
            <a:r>
              <a:rPr lang="en-US" sz="3200" dirty="0"/>
              <a:t>Please specify here the funding sources that made your experimental research possible, whether they are national or international research projects, or they are sponsorship or research contracts signed with different companies. </a:t>
            </a:r>
          </a:p>
          <a:p>
            <a:pPr algn="just"/>
            <a:r>
              <a:rPr lang="en-US" sz="3200" dirty="0"/>
              <a:t>Thanks may also be addressed to those who were involved in the drafting of the papers but for various reasons are not their authors.</a:t>
            </a:r>
          </a:p>
        </p:txBody>
      </p:sp>
      <p:pic>
        <p:nvPicPr>
          <p:cNvPr id="28" name="Picture 27" descr="C:\Documents and Settings\Me\Local Settings\Temp\serbia2.jpg"/>
          <p:cNvPicPr/>
          <p:nvPr/>
        </p:nvPicPr>
        <p:blipFill rotWithShape="1">
          <a:blip r:embed="rId3" cstate="print"/>
          <a:srcRect t="6560"/>
          <a:stretch/>
        </p:blipFill>
        <p:spPr bwMode="auto">
          <a:xfrm>
            <a:off x="2676541" y="27424062"/>
            <a:ext cx="8720909" cy="5870585"/>
          </a:xfrm>
          <a:prstGeom prst="rect">
            <a:avLst/>
          </a:prstGeom>
          <a:noFill/>
          <a:ln w="9525">
            <a:noFill/>
            <a:miter lim="800000"/>
            <a:headEnd/>
            <a:tailEnd/>
          </a:ln>
        </p:spPr>
      </p:pic>
      <p:graphicFrame>
        <p:nvGraphicFramePr>
          <p:cNvPr id="6" name="Table 5"/>
          <p:cNvGraphicFramePr>
            <a:graphicFrameLocks noGrp="1"/>
          </p:cNvGraphicFramePr>
          <p:nvPr>
            <p:extLst>
              <p:ext uri="{D42A27DB-BD31-4B8C-83A1-F6EECF244321}">
                <p14:modId xmlns:p14="http://schemas.microsoft.com/office/powerpoint/2010/main" val="2397930794"/>
              </p:ext>
            </p:extLst>
          </p:nvPr>
        </p:nvGraphicFramePr>
        <p:xfrm>
          <a:off x="13969207" y="8526462"/>
          <a:ext cx="11881170" cy="5866505"/>
        </p:xfrm>
        <a:graphic>
          <a:graphicData uri="http://schemas.openxmlformats.org/drawingml/2006/table">
            <a:tbl>
              <a:tblPr firstRow="1" bandRow="1">
                <a:tableStyleId>{5940675A-B579-460E-94D1-54222C63F5DA}</a:tableStyleId>
              </a:tblPr>
              <a:tblGrid>
                <a:gridCol w="5372099">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990600">
                  <a:extLst>
                    <a:ext uri="{9D8B030D-6E8A-4147-A177-3AD203B41FA5}">
                      <a16:colId xmlns:a16="http://schemas.microsoft.com/office/drawing/2014/main" val="20005"/>
                    </a:ext>
                  </a:extLst>
                </a:gridCol>
                <a:gridCol w="1098871">
                  <a:extLst>
                    <a:ext uri="{9D8B030D-6E8A-4147-A177-3AD203B41FA5}">
                      <a16:colId xmlns:a16="http://schemas.microsoft.com/office/drawing/2014/main" val="20006"/>
                    </a:ext>
                  </a:extLst>
                </a:gridCol>
              </a:tblGrid>
              <a:tr h="1173301">
                <a:tc rowSpan="2">
                  <a:txBody>
                    <a:bodyPr/>
                    <a:lstStyle/>
                    <a:p>
                      <a:pPr algn="ctr"/>
                      <a:r>
                        <a:rPr lang="en-US" sz="3000" dirty="0">
                          <a:latin typeface="Arial" panose="020B0604020202020204" pitchFamily="34" charset="0"/>
                          <a:cs typeface="Arial" panose="020B0604020202020204" pitchFamily="34" charset="0"/>
                        </a:rPr>
                        <a:t>Type of alloy</a:t>
                      </a:r>
                    </a:p>
                  </a:txBody>
                  <a:tcPr/>
                </a:tc>
                <a:tc gridSpan="6">
                  <a:txBody>
                    <a:bodyPr/>
                    <a:lstStyle/>
                    <a:p>
                      <a:pPr algn="ctr"/>
                      <a:r>
                        <a:rPr lang="en-US" sz="3000" dirty="0">
                          <a:latin typeface="Arial" panose="020B0604020202020204" pitchFamily="34" charset="0"/>
                          <a:cs typeface="Arial" panose="020B0604020202020204" pitchFamily="34" charset="0"/>
                        </a:rPr>
                        <a:t>Chemical composition, in mass [%]</a:t>
                      </a:r>
                    </a:p>
                  </a:txBody>
                  <a:tcPr/>
                </a:tc>
                <a:tc hMerge="1">
                  <a:txBody>
                    <a:bodyPr/>
                    <a:lstStyle/>
                    <a:p>
                      <a:endParaRPr lang="en-US" sz="3000" dirty="0">
                        <a:latin typeface="Arial" panose="020B0604020202020204" pitchFamily="34" charset="0"/>
                        <a:cs typeface="Arial" panose="020B0604020202020204" pitchFamily="34" charset="0"/>
                      </a:endParaRPr>
                    </a:p>
                  </a:txBody>
                  <a:tcPr/>
                </a:tc>
                <a:tc hMerge="1">
                  <a:txBody>
                    <a:bodyPr/>
                    <a:lstStyle/>
                    <a:p>
                      <a:endParaRPr lang="en-US" sz="3000" dirty="0">
                        <a:latin typeface="Arial" panose="020B0604020202020204" pitchFamily="34" charset="0"/>
                        <a:cs typeface="Arial" panose="020B0604020202020204" pitchFamily="34" charset="0"/>
                      </a:endParaRPr>
                    </a:p>
                  </a:txBody>
                  <a:tcPr/>
                </a:tc>
                <a:tc hMerge="1">
                  <a:txBody>
                    <a:bodyPr/>
                    <a:lstStyle/>
                    <a:p>
                      <a:endParaRPr lang="en-US" sz="3000" dirty="0">
                        <a:latin typeface="Arial" panose="020B0604020202020204" pitchFamily="34" charset="0"/>
                        <a:cs typeface="Arial" panose="020B0604020202020204" pitchFamily="34" charset="0"/>
                      </a:endParaRPr>
                    </a:p>
                  </a:txBody>
                  <a:tcPr/>
                </a:tc>
                <a:tc hMerge="1">
                  <a:txBody>
                    <a:bodyPr/>
                    <a:lstStyle/>
                    <a:p>
                      <a:endParaRPr lang="en-US" sz="3000" dirty="0">
                        <a:latin typeface="Arial" panose="020B0604020202020204" pitchFamily="34" charset="0"/>
                        <a:cs typeface="Arial" panose="020B0604020202020204" pitchFamily="34" charset="0"/>
                      </a:endParaRPr>
                    </a:p>
                  </a:txBody>
                  <a:tcPr/>
                </a:tc>
                <a:tc hMerge="1">
                  <a:txBody>
                    <a:bodyPr/>
                    <a:lstStyle/>
                    <a:p>
                      <a:endParaRPr lang="en-US" sz="3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1173301">
                <a:tc vMerge="1">
                  <a:txBody>
                    <a:bodyPr/>
                    <a:lstStyle/>
                    <a:p>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a:latin typeface="Arial" panose="020B0604020202020204" pitchFamily="34" charset="0"/>
                          <a:cs typeface="Arial" panose="020B0604020202020204" pitchFamily="34" charset="0"/>
                        </a:rPr>
                        <a:t>Mg</a:t>
                      </a:r>
                    </a:p>
                  </a:txBody>
                  <a:tcPr/>
                </a:tc>
                <a:tc>
                  <a:txBody>
                    <a:bodyPr/>
                    <a:lstStyle/>
                    <a:p>
                      <a:pPr algn="ctr"/>
                      <a:r>
                        <a:rPr lang="en-US" sz="3000" dirty="0">
                          <a:latin typeface="Arial" panose="020B0604020202020204" pitchFamily="34" charset="0"/>
                          <a:cs typeface="Arial" panose="020B0604020202020204" pitchFamily="34" charset="0"/>
                        </a:rPr>
                        <a:t>Cu</a:t>
                      </a:r>
                    </a:p>
                  </a:txBody>
                  <a:tcPr/>
                </a:tc>
                <a:tc>
                  <a:txBody>
                    <a:bodyPr/>
                    <a:lstStyle/>
                    <a:p>
                      <a:pPr algn="ctr"/>
                      <a:r>
                        <a:rPr lang="en-US" sz="3000" dirty="0">
                          <a:latin typeface="Arial" panose="020B0604020202020204" pitchFamily="34" charset="0"/>
                          <a:cs typeface="Arial" panose="020B0604020202020204" pitchFamily="34" charset="0"/>
                        </a:rPr>
                        <a:t>Si</a:t>
                      </a:r>
                    </a:p>
                  </a:txBody>
                  <a:tcPr/>
                </a:tc>
                <a:tc>
                  <a:txBody>
                    <a:bodyPr/>
                    <a:lstStyle/>
                    <a:p>
                      <a:pPr algn="ctr"/>
                      <a:r>
                        <a:rPr lang="en-US" sz="3000" dirty="0">
                          <a:latin typeface="Arial" panose="020B0604020202020204" pitchFamily="34" charset="0"/>
                          <a:cs typeface="Arial" panose="020B0604020202020204" pitchFamily="34" charset="0"/>
                        </a:rPr>
                        <a:t>Fe</a:t>
                      </a:r>
                    </a:p>
                  </a:txBody>
                  <a:tcPr/>
                </a:tc>
                <a:tc>
                  <a:txBody>
                    <a:bodyPr/>
                    <a:lstStyle/>
                    <a:p>
                      <a:pPr algn="ctr"/>
                      <a:r>
                        <a:rPr lang="en-US" sz="3000" dirty="0" err="1">
                          <a:latin typeface="Arial" panose="020B0604020202020204" pitchFamily="34" charset="0"/>
                          <a:cs typeface="Arial" panose="020B0604020202020204" pitchFamily="34" charset="0"/>
                        </a:rPr>
                        <a:t>Mn</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a:latin typeface="Arial" panose="020B0604020202020204" pitchFamily="34" charset="0"/>
                          <a:cs typeface="Arial" panose="020B0604020202020204" pitchFamily="34" charset="0"/>
                        </a:rPr>
                        <a:t>Al</a:t>
                      </a:r>
                    </a:p>
                  </a:txBody>
                  <a:tcPr/>
                </a:tc>
                <a:extLst>
                  <a:ext uri="{0D108BD9-81ED-4DB2-BD59-A6C34878D82A}">
                    <a16:rowId xmlns:a16="http://schemas.microsoft.com/office/drawing/2014/main" val="10001"/>
                  </a:ext>
                </a:extLst>
              </a:tr>
              <a:tr h="1173301">
                <a:tc>
                  <a:txBody>
                    <a:bodyPr/>
                    <a:lstStyle/>
                    <a:p>
                      <a:pPr algn="ctr"/>
                      <a:r>
                        <a:rPr lang="en-GB" sz="3000" kern="1200" dirty="0">
                          <a:solidFill>
                            <a:schemeClr val="tx1"/>
                          </a:solidFill>
                          <a:effectLst/>
                          <a:latin typeface="Arial" panose="020B0604020202020204" pitchFamily="34" charset="0"/>
                          <a:ea typeface="+mn-ea"/>
                          <a:cs typeface="Arial" panose="020B0604020202020204" pitchFamily="34" charset="0"/>
                        </a:rPr>
                        <a:t>ENACAlSi5Cu3Mg</a:t>
                      </a: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a:latin typeface="Arial" panose="020B0604020202020204" pitchFamily="34" charset="0"/>
                          <a:cs typeface="Arial" panose="020B0604020202020204" pitchFamily="34" charset="0"/>
                        </a:rPr>
                        <a:t>0.22</a:t>
                      </a:r>
                    </a:p>
                  </a:txBody>
                  <a:tcPr/>
                </a:tc>
                <a:tc>
                  <a:txBody>
                    <a:bodyPr/>
                    <a:lstStyle/>
                    <a:p>
                      <a:pPr algn="ctr"/>
                      <a:r>
                        <a:rPr lang="en-US" sz="3000" dirty="0">
                          <a:latin typeface="Arial" panose="020B0604020202020204" pitchFamily="34" charset="0"/>
                          <a:cs typeface="Arial" panose="020B0604020202020204" pitchFamily="34" charset="0"/>
                        </a:rPr>
                        <a:t>3.46</a:t>
                      </a:r>
                    </a:p>
                  </a:txBody>
                  <a:tcPr/>
                </a:tc>
                <a:tc>
                  <a:txBody>
                    <a:bodyPr/>
                    <a:lstStyle/>
                    <a:p>
                      <a:pPr algn="ctr"/>
                      <a:r>
                        <a:rPr lang="en-US" sz="3000" dirty="0">
                          <a:latin typeface="Arial" panose="020B0604020202020204" pitchFamily="34" charset="0"/>
                          <a:cs typeface="Arial" panose="020B0604020202020204" pitchFamily="34" charset="0"/>
                        </a:rPr>
                        <a:t>4.80</a:t>
                      </a:r>
                    </a:p>
                  </a:txBody>
                  <a:tcPr/>
                </a:tc>
                <a:tc>
                  <a:txBody>
                    <a:bodyPr/>
                    <a:lstStyle/>
                    <a:p>
                      <a:pPr algn="ctr"/>
                      <a:r>
                        <a:rPr lang="en-US" sz="3000" dirty="0">
                          <a:latin typeface="Arial" panose="020B0604020202020204" pitchFamily="34" charset="0"/>
                          <a:cs typeface="Arial" panose="020B0604020202020204" pitchFamily="34" charset="0"/>
                        </a:rPr>
                        <a:t>0.40</a:t>
                      </a:r>
                    </a:p>
                  </a:txBody>
                  <a:tcPr/>
                </a:tc>
                <a:tc>
                  <a:txBody>
                    <a:bodyPr/>
                    <a:lstStyle/>
                    <a:p>
                      <a:pPr algn="ctr"/>
                      <a:r>
                        <a:rPr lang="en-US" sz="3000" dirty="0">
                          <a:latin typeface="Arial" panose="020B0604020202020204" pitchFamily="34" charset="0"/>
                          <a:cs typeface="Arial" panose="020B0604020202020204" pitchFamily="34" charset="0"/>
                        </a:rPr>
                        <a:t>0.24</a:t>
                      </a:r>
                    </a:p>
                  </a:txBody>
                  <a:tcPr/>
                </a:tc>
                <a:tc>
                  <a:txBody>
                    <a:bodyPr/>
                    <a:lstStyle/>
                    <a:p>
                      <a:pPr algn="ctr"/>
                      <a:r>
                        <a:rPr lang="en-US" sz="3000" dirty="0">
                          <a:latin typeface="Arial" panose="020B0604020202020204" pitchFamily="34" charset="0"/>
                          <a:cs typeface="Arial" panose="020B0604020202020204" pitchFamily="34" charset="0"/>
                        </a:rPr>
                        <a:t>Rest</a:t>
                      </a:r>
                    </a:p>
                  </a:txBody>
                  <a:tcPr/>
                </a:tc>
                <a:extLst>
                  <a:ext uri="{0D108BD9-81ED-4DB2-BD59-A6C34878D82A}">
                    <a16:rowId xmlns:a16="http://schemas.microsoft.com/office/drawing/2014/main" val="10002"/>
                  </a:ext>
                </a:extLst>
              </a:tr>
              <a:tr h="1173301">
                <a:tc>
                  <a:txBody>
                    <a:bodyPr/>
                    <a:lstStyle/>
                    <a:p>
                      <a:pPr marL="0" marR="0" indent="0" algn="ctr" defTabSz="4192602" rtl="0" eaLnBrk="1" fontAlgn="auto" latinLnBrk="0" hangingPunct="1">
                        <a:lnSpc>
                          <a:spcPct val="100000"/>
                        </a:lnSpc>
                        <a:spcBef>
                          <a:spcPts val="0"/>
                        </a:spcBef>
                        <a:spcAft>
                          <a:spcPts val="0"/>
                        </a:spcAft>
                        <a:buClrTx/>
                        <a:buSzTx/>
                        <a:buFontTx/>
                        <a:buNone/>
                        <a:tabLst/>
                        <a:defRPr/>
                      </a:pPr>
                      <a:r>
                        <a:rPr lang="en-GB" sz="3000" kern="1200" dirty="0">
                          <a:solidFill>
                            <a:schemeClr val="tx1"/>
                          </a:solidFill>
                          <a:effectLst/>
                          <a:latin typeface="Arial" panose="020B0604020202020204" pitchFamily="34" charset="0"/>
                          <a:ea typeface="+mn-ea"/>
                          <a:cs typeface="Arial" panose="020B0604020202020204" pitchFamily="34" charset="0"/>
                        </a:rPr>
                        <a:t>ENACAlSi7Cu2Mg</a:t>
                      </a:r>
                      <a:endParaRPr lang="en-US" sz="3000" dirty="0">
                        <a:latin typeface="Arial" panose="020B0604020202020204" pitchFamily="34" charset="0"/>
                        <a:cs typeface="Arial" panose="020B0604020202020204" pitchFamily="34" charset="0"/>
                      </a:endParaRPr>
                    </a:p>
                    <a:p>
                      <a:pPr algn="ctr"/>
                      <a:endParaRPr lang="en-US" sz="3000" dirty="0">
                        <a:latin typeface="Arial" panose="020B0604020202020204" pitchFamily="34" charset="0"/>
                        <a:cs typeface="Arial" panose="020B0604020202020204" pitchFamily="34" charset="0"/>
                      </a:endParaRPr>
                    </a:p>
                  </a:txBody>
                  <a:tcPr/>
                </a:tc>
                <a:tc>
                  <a:txBody>
                    <a:bodyPr/>
                    <a:lstStyle/>
                    <a:p>
                      <a:pPr algn="ctr"/>
                      <a:r>
                        <a:rPr lang="en-US" sz="3000" dirty="0">
                          <a:latin typeface="Arial" panose="020B0604020202020204" pitchFamily="34" charset="0"/>
                          <a:cs typeface="Arial" panose="020B0604020202020204" pitchFamily="34" charset="0"/>
                        </a:rPr>
                        <a:t>0.59</a:t>
                      </a:r>
                    </a:p>
                  </a:txBody>
                  <a:tcPr/>
                </a:tc>
                <a:tc>
                  <a:txBody>
                    <a:bodyPr/>
                    <a:lstStyle/>
                    <a:p>
                      <a:pPr algn="ctr"/>
                      <a:r>
                        <a:rPr lang="en-US" sz="3000" dirty="0">
                          <a:latin typeface="Arial" panose="020B0604020202020204" pitchFamily="34" charset="0"/>
                          <a:cs typeface="Arial" panose="020B0604020202020204" pitchFamily="34" charset="0"/>
                        </a:rPr>
                        <a:t>2.31</a:t>
                      </a:r>
                    </a:p>
                  </a:txBody>
                  <a:tcPr/>
                </a:tc>
                <a:tc>
                  <a:txBody>
                    <a:bodyPr/>
                    <a:lstStyle/>
                    <a:p>
                      <a:pPr algn="ctr"/>
                      <a:r>
                        <a:rPr lang="en-US" sz="3000" dirty="0">
                          <a:latin typeface="Arial" panose="020B0604020202020204" pitchFamily="34" charset="0"/>
                          <a:cs typeface="Arial" panose="020B0604020202020204" pitchFamily="34" charset="0"/>
                        </a:rPr>
                        <a:t>7.30</a:t>
                      </a:r>
                    </a:p>
                  </a:txBody>
                  <a:tcPr/>
                </a:tc>
                <a:tc>
                  <a:txBody>
                    <a:bodyPr/>
                    <a:lstStyle/>
                    <a:p>
                      <a:pPr algn="ctr"/>
                      <a:r>
                        <a:rPr lang="en-US" sz="3000" dirty="0">
                          <a:latin typeface="Arial" panose="020B0604020202020204" pitchFamily="34" charset="0"/>
                          <a:cs typeface="Arial" panose="020B0604020202020204" pitchFamily="34" charset="0"/>
                        </a:rPr>
                        <a:t>0.41</a:t>
                      </a:r>
                    </a:p>
                  </a:txBody>
                  <a:tcPr/>
                </a:tc>
                <a:tc>
                  <a:txBody>
                    <a:bodyPr/>
                    <a:lstStyle/>
                    <a:p>
                      <a:pPr algn="ctr"/>
                      <a:r>
                        <a:rPr lang="en-US" sz="3000" dirty="0">
                          <a:latin typeface="Arial" panose="020B0604020202020204" pitchFamily="34" charset="0"/>
                          <a:cs typeface="Arial" panose="020B0604020202020204" pitchFamily="34" charset="0"/>
                        </a:rPr>
                        <a:t>0.22</a:t>
                      </a:r>
                    </a:p>
                  </a:txBody>
                  <a:tcPr/>
                </a:tc>
                <a:tc>
                  <a:txBody>
                    <a:bodyPr/>
                    <a:lstStyle/>
                    <a:p>
                      <a:pPr algn="ctr"/>
                      <a:r>
                        <a:rPr lang="en-US" sz="3000" dirty="0">
                          <a:latin typeface="Arial" panose="020B0604020202020204" pitchFamily="34" charset="0"/>
                          <a:cs typeface="Arial" panose="020B0604020202020204" pitchFamily="34" charset="0"/>
                        </a:rPr>
                        <a:t>Rest</a:t>
                      </a:r>
                    </a:p>
                  </a:txBody>
                  <a:tcPr/>
                </a:tc>
                <a:extLst>
                  <a:ext uri="{0D108BD9-81ED-4DB2-BD59-A6C34878D82A}">
                    <a16:rowId xmlns:a16="http://schemas.microsoft.com/office/drawing/2014/main" val="10003"/>
                  </a:ext>
                </a:extLst>
              </a:tr>
              <a:tr h="1173301">
                <a:tc>
                  <a:txBody>
                    <a:bodyPr/>
                    <a:lstStyle/>
                    <a:p>
                      <a:pPr algn="ctr"/>
                      <a:r>
                        <a:rPr lang="en-US" sz="3000" dirty="0">
                          <a:latin typeface="Arial" panose="020B0604020202020204" pitchFamily="34" charset="0"/>
                          <a:cs typeface="Arial" panose="020B0604020202020204" pitchFamily="34" charset="0"/>
                        </a:rPr>
                        <a:t>AlMgSi0.5</a:t>
                      </a:r>
                    </a:p>
                  </a:txBody>
                  <a:tcPr/>
                </a:tc>
                <a:tc>
                  <a:txBody>
                    <a:bodyPr/>
                    <a:lstStyle/>
                    <a:p>
                      <a:pPr algn="ctr"/>
                      <a:r>
                        <a:rPr lang="en-US" sz="3000" dirty="0">
                          <a:latin typeface="Arial" panose="020B0604020202020204" pitchFamily="34" charset="0"/>
                          <a:cs typeface="Arial" panose="020B0604020202020204" pitchFamily="34" charset="0"/>
                        </a:rPr>
                        <a:t>0.49</a:t>
                      </a:r>
                    </a:p>
                  </a:txBody>
                  <a:tcPr/>
                </a:tc>
                <a:tc>
                  <a:txBody>
                    <a:bodyPr/>
                    <a:lstStyle/>
                    <a:p>
                      <a:pPr algn="ctr"/>
                      <a:r>
                        <a:rPr lang="en-US" sz="3000" dirty="0">
                          <a:latin typeface="Arial" panose="020B0604020202020204" pitchFamily="34" charset="0"/>
                          <a:cs typeface="Arial" panose="020B0604020202020204" pitchFamily="34" charset="0"/>
                        </a:rPr>
                        <a:t>0.04</a:t>
                      </a:r>
                    </a:p>
                  </a:txBody>
                  <a:tcPr/>
                </a:tc>
                <a:tc>
                  <a:txBody>
                    <a:bodyPr/>
                    <a:lstStyle/>
                    <a:p>
                      <a:pPr algn="ctr"/>
                      <a:r>
                        <a:rPr lang="en-US" sz="3000" dirty="0">
                          <a:latin typeface="Arial" panose="020B0604020202020204" pitchFamily="34" charset="0"/>
                          <a:cs typeface="Arial" panose="020B0604020202020204" pitchFamily="34" charset="0"/>
                        </a:rPr>
                        <a:t>0.33</a:t>
                      </a:r>
                    </a:p>
                  </a:txBody>
                  <a:tcPr/>
                </a:tc>
                <a:tc>
                  <a:txBody>
                    <a:bodyPr/>
                    <a:lstStyle/>
                    <a:p>
                      <a:pPr algn="ctr"/>
                      <a:r>
                        <a:rPr lang="en-US" sz="3000" dirty="0">
                          <a:latin typeface="Arial" panose="020B0604020202020204" pitchFamily="34" charset="0"/>
                          <a:cs typeface="Arial" panose="020B0604020202020204" pitchFamily="34" charset="0"/>
                        </a:rPr>
                        <a:t>0.20</a:t>
                      </a:r>
                    </a:p>
                  </a:txBody>
                  <a:tcPr/>
                </a:tc>
                <a:tc>
                  <a:txBody>
                    <a:bodyPr/>
                    <a:lstStyle/>
                    <a:p>
                      <a:pPr algn="ctr"/>
                      <a:r>
                        <a:rPr lang="en-US" sz="3000" dirty="0">
                          <a:latin typeface="Arial" panose="020B0604020202020204" pitchFamily="34" charset="0"/>
                          <a:cs typeface="Arial" panose="020B0604020202020204" pitchFamily="34" charset="0"/>
                        </a:rPr>
                        <a:t>0.05</a:t>
                      </a:r>
                    </a:p>
                  </a:txBody>
                  <a:tcPr/>
                </a:tc>
                <a:tc>
                  <a:txBody>
                    <a:bodyPr/>
                    <a:lstStyle/>
                    <a:p>
                      <a:pPr algn="ctr"/>
                      <a:r>
                        <a:rPr lang="en-US" sz="3000" dirty="0">
                          <a:latin typeface="Arial" panose="020B0604020202020204" pitchFamily="34" charset="0"/>
                          <a:cs typeface="Arial" panose="020B0604020202020204" pitchFamily="34" charset="0"/>
                        </a:rPr>
                        <a:t>Rest</a:t>
                      </a:r>
                    </a:p>
                  </a:txBody>
                  <a:tcPr/>
                </a:tc>
                <a:extLst>
                  <a:ext uri="{0D108BD9-81ED-4DB2-BD59-A6C34878D82A}">
                    <a16:rowId xmlns:a16="http://schemas.microsoft.com/office/drawing/2014/main" val="10004"/>
                  </a:ext>
                </a:extLst>
              </a:tr>
            </a:tbl>
          </a:graphicData>
        </a:graphic>
      </p:graphicFrame>
      <p:pic>
        <p:nvPicPr>
          <p:cNvPr id="3" name="Imagine 2">
            <a:extLst>
              <a:ext uri="{FF2B5EF4-FFF2-40B4-BE49-F238E27FC236}">
                <a16:creationId xmlns:a16="http://schemas.microsoft.com/office/drawing/2014/main" id="{2A9A1099-6005-0427-9461-8747385D6B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8039" y="1811358"/>
            <a:ext cx="4344702" cy="1303594"/>
          </a:xfrm>
          <a:prstGeom prst="rect">
            <a:avLst/>
          </a:prstGeom>
        </p:spPr>
      </p:pic>
    </p:spTree>
  </p:cSld>
  <p:clrMapOvr>
    <a:masterClrMapping/>
  </p:clrMapOvr>
</p:sld>
</file>

<file path=ppt/theme/theme1.xml><?xml version="1.0" encoding="utf-8"?>
<a:theme xmlns:a="http://schemas.openxmlformats.org/drawingml/2006/main" name="poster v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 v4</Template>
  <TotalTime>378</TotalTime>
  <Words>1062</Words>
  <Application>Microsoft Office PowerPoint</Application>
  <PresentationFormat>Particularizare</PresentationFormat>
  <Paragraphs>119</Paragraphs>
  <Slides>1</Slides>
  <Notes>0</Notes>
  <HiddenSlides>0</HiddenSlides>
  <MMClips>0</MMClips>
  <ScaleCrop>false</ScaleCrop>
  <HeadingPairs>
    <vt:vector size="6" baseType="variant">
      <vt:variant>
        <vt:lpstr>Fonturi utilizate</vt:lpstr>
      </vt:variant>
      <vt:variant>
        <vt:i4>3</vt:i4>
      </vt:variant>
      <vt:variant>
        <vt:lpstr>Temă</vt:lpstr>
      </vt:variant>
      <vt:variant>
        <vt:i4>1</vt:i4>
      </vt:variant>
      <vt:variant>
        <vt:lpstr>Titluri diapozitive</vt:lpstr>
      </vt:variant>
      <vt:variant>
        <vt:i4>1</vt:i4>
      </vt:variant>
    </vt:vector>
  </HeadingPairs>
  <TitlesOfParts>
    <vt:vector size="5" baseType="lpstr">
      <vt:lpstr>Arial</vt:lpstr>
      <vt:lpstr>Calibri</vt:lpstr>
      <vt:lpstr>Cambria Math</vt:lpstr>
      <vt:lpstr>poster v4</vt:lpstr>
      <vt:lpstr>Prezentare PowerPoint</vt:lpstr>
    </vt:vector>
  </TitlesOfParts>
  <Company>UTI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Chirita Daniel</dc:creator>
  <cp:lastModifiedBy>Dumitru Nedelcu</cp:lastModifiedBy>
  <cp:revision>81</cp:revision>
  <dcterms:created xsi:type="dcterms:W3CDTF">2015-04-03T13:19:09Z</dcterms:created>
  <dcterms:modified xsi:type="dcterms:W3CDTF">2025-10-23T09:39:04Z</dcterms:modified>
</cp:coreProperties>
</file>